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3"/>
  </p:notesMasterIdLst>
  <p:sldIdLst>
    <p:sldId id="699" r:id="rId2"/>
    <p:sldId id="265" r:id="rId3"/>
    <p:sldId id="256" r:id="rId4"/>
    <p:sldId id="257" r:id="rId5"/>
    <p:sldId id="1759" r:id="rId6"/>
    <p:sldId id="693" r:id="rId7"/>
    <p:sldId id="724" r:id="rId8"/>
    <p:sldId id="622" r:id="rId9"/>
    <p:sldId id="550" r:id="rId10"/>
    <p:sldId id="417" r:id="rId11"/>
    <p:sldId id="725" r:id="rId12"/>
    <p:sldId id="561" r:id="rId13"/>
    <p:sldId id="562" r:id="rId14"/>
    <p:sldId id="520" r:id="rId15"/>
    <p:sldId id="524" r:id="rId16"/>
    <p:sldId id="530" r:id="rId17"/>
    <p:sldId id="535" r:id="rId18"/>
    <p:sldId id="531" r:id="rId19"/>
    <p:sldId id="532" r:id="rId20"/>
    <p:sldId id="288" r:id="rId21"/>
    <p:sldId id="726" r:id="rId22"/>
    <p:sldId id="290" r:id="rId23"/>
    <p:sldId id="291" r:id="rId24"/>
    <p:sldId id="293" r:id="rId25"/>
    <p:sldId id="727" r:id="rId26"/>
    <p:sldId id="1680" r:id="rId27"/>
    <p:sldId id="1671" r:id="rId28"/>
    <p:sldId id="1756" r:id="rId29"/>
    <p:sldId id="296" r:id="rId30"/>
    <p:sldId id="298" r:id="rId31"/>
    <p:sldId id="299" r:id="rId32"/>
    <p:sldId id="1760" r:id="rId33"/>
    <p:sldId id="1761" r:id="rId34"/>
    <p:sldId id="1762" r:id="rId35"/>
    <p:sldId id="1763" r:id="rId36"/>
    <p:sldId id="1764" r:id="rId37"/>
    <p:sldId id="1765" r:id="rId38"/>
    <p:sldId id="1766" r:id="rId39"/>
    <p:sldId id="312" r:id="rId40"/>
    <p:sldId id="313" r:id="rId41"/>
    <p:sldId id="1767" r:id="rId42"/>
    <p:sldId id="1768" r:id="rId43"/>
    <p:sldId id="1769" r:id="rId44"/>
    <p:sldId id="1770" r:id="rId45"/>
    <p:sldId id="1771" r:id="rId46"/>
    <p:sldId id="1772" r:id="rId47"/>
    <p:sldId id="321" r:id="rId48"/>
    <p:sldId id="322" r:id="rId49"/>
    <p:sldId id="323" r:id="rId50"/>
    <p:sldId id="325" r:id="rId51"/>
    <p:sldId id="326" r:id="rId52"/>
    <p:sldId id="1773" r:id="rId53"/>
    <p:sldId id="363" r:id="rId54"/>
    <p:sldId id="364" r:id="rId55"/>
    <p:sldId id="327" r:id="rId56"/>
    <p:sldId id="328" r:id="rId57"/>
    <p:sldId id="329" r:id="rId58"/>
    <p:sldId id="330" r:id="rId59"/>
    <p:sldId id="331" r:id="rId60"/>
    <p:sldId id="1774" r:id="rId61"/>
    <p:sldId id="371" r:id="rId62"/>
    <p:sldId id="333" r:id="rId63"/>
    <p:sldId id="341" r:id="rId64"/>
    <p:sldId id="342" r:id="rId65"/>
    <p:sldId id="1775" r:id="rId66"/>
    <p:sldId id="366" r:id="rId67"/>
    <p:sldId id="344" r:id="rId68"/>
    <p:sldId id="1776" r:id="rId69"/>
    <p:sldId id="346" r:id="rId70"/>
    <p:sldId id="1777" r:id="rId71"/>
    <p:sldId id="1778" r:id="rId72"/>
    <p:sldId id="1779" r:id="rId73"/>
    <p:sldId id="350" r:id="rId74"/>
    <p:sldId id="352" r:id="rId75"/>
    <p:sldId id="1757" r:id="rId76"/>
    <p:sldId id="1758" r:id="rId77"/>
    <p:sldId id="1672" r:id="rId78"/>
    <p:sldId id="272" r:id="rId79"/>
    <p:sldId id="274" r:id="rId80"/>
    <p:sldId id="695" r:id="rId81"/>
    <p:sldId id="686" r:id="rId82"/>
    <p:sldId id="687" r:id="rId83"/>
    <p:sldId id="688" r:id="rId84"/>
    <p:sldId id="689" r:id="rId85"/>
    <p:sldId id="587" r:id="rId86"/>
    <p:sldId id="602" r:id="rId87"/>
    <p:sldId id="275" r:id="rId88"/>
    <p:sldId id="259" r:id="rId89"/>
    <p:sldId id="258" r:id="rId90"/>
    <p:sldId id="606" r:id="rId91"/>
    <p:sldId id="604" r:id="rId92"/>
    <p:sldId id="713" r:id="rId93"/>
    <p:sldId id="260" r:id="rId94"/>
    <p:sldId id="261" r:id="rId95"/>
    <p:sldId id="607" r:id="rId96"/>
    <p:sldId id="476" r:id="rId97"/>
    <p:sldId id="612" r:id="rId98"/>
    <p:sldId id="477" r:id="rId99"/>
    <p:sldId id="479" r:id="rId100"/>
    <p:sldId id="480" r:id="rId101"/>
    <p:sldId id="716" r:id="rId102"/>
    <p:sldId id="718" r:id="rId103"/>
    <p:sldId id="719" r:id="rId104"/>
    <p:sldId id="720" r:id="rId105"/>
    <p:sldId id="721" r:id="rId106"/>
    <p:sldId id="722" r:id="rId107"/>
    <p:sldId id="723" r:id="rId108"/>
    <p:sldId id="1780" r:id="rId109"/>
    <p:sldId id="355" r:id="rId110"/>
    <p:sldId id="357" r:id="rId111"/>
    <p:sldId id="691" r:id="rId112"/>
    <p:sldId id="359" r:id="rId113"/>
    <p:sldId id="360" r:id="rId114"/>
    <p:sldId id="361" r:id="rId115"/>
    <p:sldId id="362" r:id="rId116"/>
    <p:sldId id="367" r:id="rId117"/>
    <p:sldId id="413" r:id="rId118"/>
    <p:sldId id="414" r:id="rId119"/>
    <p:sldId id="370" r:id="rId120"/>
    <p:sldId id="692" r:id="rId121"/>
    <p:sldId id="372" r:id="rId122"/>
    <p:sldId id="377" r:id="rId123"/>
    <p:sldId id="378" r:id="rId124"/>
    <p:sldId id="379" r:id="rId125"/>
    <p:sldId id="415" r:id="rId126"/>
    <p:sldId id="389" r:id="rId127"/>
    <p:sldId id="399" r:id="rId128"/>
    <p:sldId id="400" r:id="rId129"/>
    <p:sldId id="401" r:id="rId130"/>
    <p:sldId id="402" r:id="rId131"/>
    <p:sldId id="717" r:id="rId132"/>
    <p:sldId id="403" r:id="rId133"/>
    <p:sldId id="404" r:id="rId134"/>
    <p:sldId id="405" r:id="rId135"/>
    <p:sldId id="412" r:id="rId136"/>
    <p:sldId id="407" r:id="rId137"/>
    <p:sldId id="408" r:id="rId138"/>
    <p:sldId id="409" r:id="rId139"/>
    <p:sldId id="410" r:id="rId140"/>
    <p:sldId id="696" r:id="rId141"/>
    <p:sldId id="1781" r:id="rId1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90" d="100"/>
          <a:sy n="90" d="100"/>
        </p:scale>
        <p:origin x="6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29.svg"/><Relationship Id="rId1" Type="http://schemas.openxmlformats.org/officeDocument/2006/relationships/image" Target="../media/image58.png"/><Relationship Id="rId6" Type="http://schemas.openxmlformats.org/officeDocument/2006/relationships/image" Target="../media/image31.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ata6.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ata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ata9.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31.svg"/><Relationship Id="rId4" Type="http://schemas.openxmlformats.org/officeDocument/2006/relationships/image" Target="../media/image151.svg"/><Relationship Id="rId9"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4.svg"/><Relationship Id="rId1" Type="http://schemas.openxmlformats.org/officeDocument/2006/relationships/image" Target="../media/image23.png"/><Relationship Id="rId6" Type="http://schemas.openxmlformats.org/officeDocument/2006/relationships/image" Target="../media/image18.svg"/><Relationship Id="rId5" Type="http://schemas.openxmlformats.org/officeDocument/2006/relationships/image" Target="../media/image25.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31.svg"/><Relationship Id="rId4" Type="http://schemas.openxmlformats.org/officeDocument/2006/relationships/image" Target="../media/image151.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0F117D6-65B0-44EC-B18F-DBC134A3D63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BC4B2D7-98D7-4C75-A74C-32672A6A2D84}">
      <dgm:prSet/>
      <dgm:spPr/>
      <dgm:t>
        <a:bodyPr/>
        <a:lstStyle/>
        <a:p>
          <a:r>
            <a:rPr lang="en-US"/>
            <a:t>Azure SQL DB &amp; DW </a:t>
          </a:r>
        </a:p>
      </dgm:t>
    </dgm:pt>
    <dgm:pt modelId="{5FD6B5EF-4FA3-4CB8-BA79-D8858A9600C7}" type="parTrans" cxnId="{AA7A6F15-6691-4205-B227-5410202173AC}">
      <dgm:prSet/>
      <dgm:spPr/>
      <dgm:t>
        <a:bodyPr/>
        <a:lstStyle/>
        <a:p>
          <a:endParaRPr lang="en-US"/>
        </a:p>
      </dgm:t>
    </dgm:pt>
    <dgm:pt modelId="{A80E7ED2-8D09-4047-A37D-C1107E684AFD}" type="sibTrans" cxnId="{AA7A6F15-6691-4205-B227-5410202173AC}">
      <dgm:prSet/>
      <dgm:spPr/>
      <dgm:t>
        <a:bodyPr/>
        <a:lstStyle/>
        <a:p>
          <a:endParaRPr lang="en-US"/>
        </a:p>
      </dgm:t>
    </dgm:pt>
    <dgm:pt modelId="{749E1B2A-187D-4F67-AADC-FA20D8789C0D}">
      <dgm:prSet/>
      <dgm:spPr/>
      <dgm:t>
        <a:bodyPr/>
        <a:lstStyle/>
        <a:p>
          <a:r>
            <a:rPr lang="en-US"/>
            <a:t>Azure Data Lake &amp; Analytics </a:t>
          </a:r>
        </a:p>
      </dgm:t>
    </dgm:pt>
    <dgm:pt modelId="{6FF45FBD-92C0-44B0-882F-978E801756B8}" type="parTrans" cxnId="{8EFB8EE5-0619-4992-A630-2399946D030D}">
      <dgm:prSet/>
      <dgm:spPr/>
      <dgm:t>
        <a:bodyPr/>
        <a:lstStyle/>
        <a:p>
          <a:endParaRPr lang="en-US"/>
        </a:p>
      </dgm:t>
    </dgm:pt>
    <dgm:pt modelId="{5A34F940-84E7-455E-9B95-7A93E3F57BC8}" type="sibTrans" cxnId="{8EFB8EE5-0619-4992-A630-2399946D030D}">
      <dgm:prSet/>
      <dgm:spPr/>
      <dgm:t>
        <a:bodyPr/>
        <a:lstStyle/>
        <a:p>
          <a:endParaRPr lang="en-US"/>
        </a:p>
      </dgm:t>
    </dgm:pt>
    <dgm:pt modelId="{07A2A397-FDBA-4EF2-83FB-840A19986224}">
      <dgm:prSet/>
      <dgm:spPr/>
      <dgm:t>
        <a:bodyPr/>
        <a:lstStyle/>
        <a:p>
          <a:r>
            <a:rPr lang="en-US"/>
            <a:t>Azure Data Factory </a:t>
          </a:r>
        </a:p>
      </dgm:t>
    </dgm:pt>
    <dgm:pt modelId="{BA305EEC-07BC-4CBD-94A1-3E157F7A3C71}" type="parTrans" cxnId="{2C708025-5672-4B28-ADB3-71286CD5120A}">
      <dgm:prSet/>
      <dgm:spPr/>
      <dgm:t>
        <a:bodyPr/>
        <a:lstStyle/>
        <a:p>
          <a:endParaRPr lang="en-US"/>
        </a:p>
      </dgm:t>
    </dgm:pt>
    <dgm:pt modelId="{6EE241F9-5464-4A8B-A945-9C85780743EC}" type="sibTrans" cxnId="{2C708025-5672-4B28-ADB3-71286CD5120A}">
      <dgm:prSet/>
      <dgm:spPr/>
      <dgm:t>
        <a:bodyPr/>
        <a:lstStyle/>
        <a:p>
          <a:endParaRPr lang="en-US"/>
        </a:p>
      </dgm:t>
    </dgm:pt>
    <dgm:pt modelId="{BB84485D-01EC-45F5-82E1-184EDADEBE9A}">
      <dgm:prSet/>
      <dgm:spPr/>
      <dgm:t>
        <a:bodyPr/>
        <a:lstStyle/>
        <a:p>
          <a:r>
            <a:rPr lang="en-US"/>
            <a:t>Azure Databricks</a:t>
          </a:r>
        </a:p>
      </dgm:t>
    </dgm:pt>
    <dgm:pt modelId="{8AF18E24-176C-41FE-8DBD-4436632AAA31}" type="parTrans" cxnId="{46629FD5-B5AE-4C02-A900-D95F1FAE51B7}">
      <dgm:prSet/>
      <dgm:spPr/>
      <dgm:t>
        <a:bodyPr/>
        <a:lstStyle/>
        <a:p>
          <a:endParaRPr lang="en-US"/>
        </a:p>
      </dgm:t>
    </dgm:pt>
    <dgm:pt modelId="{38E09FE9-66B2-4DC6-BB29-FDE67D960855}" type="sibTrans" cxnId="{46629FD5-B5AE-4C02-A900-D95F1FAE51B7}">
      <dgm:prSet/>
      <dgm:spPr/>
      <dgm:t>
        <a:bodyPr/>
        <a:lstStyle/>
        <a:p>
          <a:endParaRPr lang="en-US"/>
        </a:p>
      </dgm:t>
    </dgm:pt>
    <dgm:pt modelId="{7065B206-715E-4B1D-B74A-7C6F8945AFBF}">
      <dgm:prSet/>
      <dgm:spPr/>
      <dgm:t>
        <a:bodyPr/>
        <a:lstStyle/>
        <a:p>
          <a:r>
            <a:rPr lang="en-US"/>
            <a:t>Azure Databricks with ADF </a:t>
          </a:r>
        </a:p>
      </dgm:t>
    </dgm:pt>
    <dgm:pt modelId="{A8EFB393-B5FC-458E-B24A-E99A6A903C6C}" type="parTrans" cxnId="{26609BA5-B1CB-4103-BB10-656F937F1992}">
      <dgm:prSet/>
      <dgm:spPr/>
      <dgm:t>
        <a:bodyPr/>
        <a:lstStyle/>
        <a:p>
          <a:endParaRPr lang="en-US"/>
        </a:p>
      </dgm:t>
    </dgm:pt>
    <dgm:pt modelId="{6143CADA-F516-4ABD-97B5-BE440C5EB6F8}" type="sibTrans" cxnId="{26609BA5-B1CB-4103-BB10-656F937F1992}">
      <dgm:prSet/>
      <dgm:spPr/>
      <dgm:t>
        <a:bodyPr/>
        <a:lstStyle/>
        <a:p>
          <a:endParaRPr lang="en-US"/>
        </a:p>
      </dgm:t>
    </dgm:pt>
    <dgm:pt modelId="{1E5C0092-432A-4875-824F-66ED0F4E8F38}">
      <dgm:prSet/>
      <dgm:spPr/>
      <dgm:t>
        <a:bodyPr/>
        <a:lstStyle/>
        <a:p>
          <a:r>
            <a:rPr lang="en-US"/>
            <a:t>Azure Data Bricks with Delta</a:t>
          </a:r>
        </a:p>
      </dgm:t>
    </dgm:pt>
    <dgm:pt modelId="{60011E73-4E0E-4329-B349-E1823B37FC96}" type="parTrans" cxnId="{8ED1486A-9A86-4879-9A3D-DF383FA561A7}">
      <dgm:prSet/>
      <dgm:spPr/>
      <dgm:t>
        <a:bodyPr/>
        <a:lstStyle/>
        <a:p>
          <a:endParaRPr lang="en-US"/>
        </a:p>
      </dgm:t>
    </dgm:pt>
    <dgm:pt modelId="{A72ABFE0-92B5-4AAD-AA9B-A76E3CB4E812}" type="sibTrans" cxnId="{8ED1486A-9A86-4879-9A3D-DF383FA561A7}">
      <dgm:prSet/>
      <dgm:spPr/>
      <dgm:t>
        <a:bodyPr/>
        <a:lstStyle/>
        <a:p>
          <a:endParaRPr lang="en-US"/>
        </a:p>
      </dgm:t>
    </dgm:pt>
    <dgm:pt modelId="{4DED4FCD-D111-4ADE-9341-6D5CF3F536A6}">
      <dgm:prSet/>
      <dgm:spPr/>
      <dgm:t>
        <a:bodyPr/>
        <a:lstStyle/>
        <a:p>
          <a:r>
            <a:rPr lang="en-US"/>
            <a:t>Streaming with Databricks</a:t>
          </a:r>
        </a:p>
      </dgm:t>
    </dgm:pt>
    <dgm:pt modelId="{D6CD7480-F0B7-4729-9E77-8EC25786E648}" type="parTrans" cxnId="{63A0DAE8-FDD3-41EC-9DFA-273E8A51B62E}">
      <dgm:prSet/>
      <dgm:spPr/>
      <dgm:t>
        <a:bodyPr/>
        <a:lstStyle/>
        <a:p>
          <a:endParaRPr lang="en-US"/>
        </a:p>
      </dgm:t>
    </dgm:pt>
    <dgm:pt modelId="{C1B456D3-37CA-4480-8AEE-E4C065CFA2FE}" type="sibTrans" cxnId="{63A0DAE8-FDD3-41EC-9DFA-273E8A51B62E}">
      <dgm:prSet/>
      <dgm:spPr/>
      <dgm:t>
        <a:bodyPr/>
        <a:lstStyle/>
        <a:p>
          <a:endParaRPr lang="en-US"/>
        </a:p>
      </dgm:t>
    </dgm:pt>
    <dgm:pt modelId="{2AC7AF33-D3FB-486D-99C6-30E874B088F8}">
      <dgm:prSet/>
      <dgm:spPr/>
      <dgm:t>
        <a:bodyPr/>
        <a:lstStyle/>
        <a:p>
          <a:r>
            <a:rPr lang="en-US"/>
            <a:t>Cosmos DB</a:t>
          </a:r>
        </a:p>
      </dgm:t>
    </dgm:pt>
    <dgm:pt modelId="{109A990C-8CC8-427F-8611-1822F7C9F6DC}" type="parTrans" cxnId="{567E6945-0BE5-40F4-85BD-826A233464BC}">
      <dgm:prSet/>
      <dgm:spPr/>
      <dgm:t>
        <a:bodyPr/>
        <a:lstStyle/>
        <a:p>
          <a:endParaRPr lang="en-US"/>
        </a:p>
      </dgm:t>
    </dgm:pt>
    <dgm:pt modelId="{55670C0D-F469-48F7-93FA-F3294D2A719B}" type="sibTrans" cxnId="{567E6945-0BE5-40F4-85BD-826A233464BC}">
      <dgm:prSet/>
      <dgm:spPr/>
      <dgm:t>
        <a:bodyPr/>
        <a:lstStyle/>
        <a:p>
          <a:endParaRPr lang="en-US"/>
        </a:p>
      </dgm:t>
    </dgm:pt>
    <dgm:pt modelId="{991B7E52-A779-7C44-8A46-6067DA9CCABF}" type="pres">
      <dgm:prSet presAssocID="{C0F117D6-65B0-44EC-B18F-DBC134A3D638}" presName="vert0" presStyleCnt="0">
        <dgm:presLayoutVars>
          <dgm:dir/>
          <dgm:animOne val="branch"/>
          <dgm:animLvl val="lvl"/>
        </dgm:presLayoutVars>
      </dgm:prSet>
      <dgm:spPr/>
    </dgm:pt>
    <dgm:pt modelId="{ECAFB8C0-8C4C-CE48-931C-00083485481A}" type="pres">
      <dgm:prSet presAssocID="{1BC4B2D7-98D7-4C75-A74C-32672A6A2D84}" presName="thickLine" presStyleLbl="alignNode1" presStyleIdx="0" presStyleCnt="8"/>
      <dgm:spPr/>
    </dgm:pt>
    <dgm:pt modelId="{55FC3E1A-3CA1-D347-85ED-AE9047AE8557}" type="pres">
      <dgm:prSet presAssocID="{1BC4B2D7-98D7-4C75-A74C-32672A6A2D84}" presName="horz1" presStyleCnt="0"/>
      <dgm:spPr/>
    </dgm:pt>
    <dgm:pt modelId="{5DD2B883-3625-684E-B80E-C6E7E914D31E}" type="pres">
      <dgm:prSet presAssocID="{1BC4B2D7-98D7-4C75-A74C-32672A6A2D84}" presName="tx1" presStyleLbl="revTx" presStyleIdx="0" presStyleCnt="8"/>
      <dgm:spPr/>
    </dgm:pt>
    <dgm:pt modelId="{7843FA2D-3533-F14F-A684-B600A9E7864C}" type="pres">
      <dgm:prSet presAssocID="{1BC4B2D7-98D7-4C75-A74C-32672A6A2D84}" presName="vert1" presStyleCnt="0"/>
      <dgm:spPr/>
    </dgm:pt>
    <dgm:pt modelId="{BE4B1E27-22CB-5F44-B248-51A0CC41B177}" type="pres">
      <dgm:prSet presAssocID="{749E1B2A-187D-4F67-AADC-FA20D8789C0D}" presName="thickLine" presStyleLbl="alignNode1" presStyleIdx="1" presStyleCnt="8"/>
      <dgm:spPr/>
    </dgm:pt>
    <dgm:pt modelId="{EF4CBE3C-9487-7141-901D-ED240593804E}" type="pres">
      <dgm:prSet presAssocID="{749E1B2A-187D-4F67-AADC-FA20D8789C0D}" presName="horz1" presStyleCnt="0"/>
      <dgm:spPr/>
    </dgm:pt>
    <dgm:pt modelId="{A0698ED4-F626-B84B-95FE-C7C2CB1D0BC7}" type="pres">
      <dgm:prSet presAssocID="{749E1B2A-187D-4F67-AADC-FA20D8789C0D}" presName="tx1" presStyleLbl="revTx" presStyleIdx="1" presStyleCnt="8"/>
      <dgm:spPr/>
    </dgm:pt>
    <dgm:pt modelId="{9BACD7B0-0D84-3242-A021-F04823E55CED}" type="pres">
      <dgm:prSet presAssocID="{749E1B2A-187D-4F67-AADC-FA20D8789C0D}" presName="vert1" presStyleCnt="0"/>
      <dgm:spPr/>
    </dgm:pt>
    <dgm:pt modelId="{0B7F2EF6-DDCF-D244-BC2B-97A4562CF572}" type="pres">
      <dgm:prSet presAssocID="{07A2A397-FDBA-4EF2-83FB-840A19986224}" presName="thickLine" presStyleLbl="alignNode1" presStyleIdx="2" presStyleCnt="8"/>
      <dgm:spPr/>
    </dgm:pt>
    <dgm:pt modelId="{26497D17-61D9-CD4A-B183-525677C7BD21}" type="pres">
      <dgm:prSet presAssocID="{07A2A397-FDBA-4EF2-83FB-840A19986224}" presName="horz1" presStyleCnt="0"/>
      <dgm:spPr/>
    </dgm:pt>
    <dgm:pt modelId="{8B0151D5-6AAB-F447-90D8-617A5DECB2ED}" type="pres">
      <dgm:prSet presAssocID="{07A2A397-FDBA-4EF2-83FB-840A19986224}" presName="tx1" presStyleLbl="revTx" presStyleIdx="2" presStyleCnt="8"/>
      <dgm:spPr/>
    </dgm:pt>
    <dgm:pt modelId="{B198241E-C360-6043-8DF4-99F827682FB5}" type="pres">
      <dgm:prSet presAssocID="{07A2A397-FDBA-4EF2-83FB-840A19986224}" presName="vert1" presStyleCnt="0"/>
      <dgm:spPr/>
    </dgm:pt>
    <dgm:pt modelId="{D618987E-6C1F-F944-AF83-E2EAE2B543E3}" type="pres">
      <dgm:prSet presAssocID="{BB84485D-01EC-45F5-82E1-184EDADEBE9A}" presName="thickLine" presStyleLbl="alignNode1" presStyleIdx="3" presStyleCnt="8"/>
      <dgm:spPr/>
    </dgm:pt>
    <dgm:pt modelId="{59D270A4-7141-8642-9CD8-23EDDB713EE9}" type="pres">
      <dgm:prSet presAssocID="{BB84485D-01EC-45F5-82E1-184EDADEBE9A}" presName="horz1" presStyleCnt="0"/>
      <dgm:spPr/>
    </dgm:pt>
    <dgm:pt modelId="{F7E47BB9-2F3F-CF4A-A3A8-1F6E8D32A724}" type="pres">
      <dgm:prSet presAssocID="{BB84485D-01EC-45F5-82E1-184EDADEBE9A}" presName="tx1" presStyleLbl="revTx" presStyleIdx="3" presStyleCnt="8"/>
      <dgm:spPr/>
    </dgm:pt>
    <dgm:pt modelId="{78C96069-A041-704B-A965-88E2F8471CE8}" type="pres">
      <dgm:prSet presAssocID="{BB84485D-01EC-45F5-82E1-184EDADEBE9A}" presName="vert1" presStyleCnt="0"/>
      <dgm:spPr/>
    </dgm:pt>
    <dgm:pt modelId="{4A405AC5-4FD4-9949-8AFF-38B9098BC50F}" type="pres">
      <dgm:prSet presAssocID="{7065B206-715E-4B1D-B74A-7C6F8945AFBF}" presName="thickLine" presStyleLbl="alignNode1" presStyleIdx="4" presStyleCnt="8"/>
      <dgm:spPr/>
    </dgm:pt>
    <dgm:pt modelId="{1D796463-C3E0-674E-86D1-71DD4CB9B599}" type="pres">
      <dgm:prSet presAssocID="{7065B206-715E-4B1D-B74A-7C6F8945AFBF}" presName="horz1" presStyleCnt="0"/>
      <dgm:spPr/>
    </dgm:pt>
    <dgm:pt modelId="{BB4F0437-19EF-AC4F-A9E4-BBE10EE03988}" type="pres">
      <dgm:prSet presAssocID="{7065B206-715E-4B1D-B74A-7C6F8945AFBF}" presName="tx1" presStyleLbl="revTx" presStyleIdx="4" presStyleCnt="8"/>
      <dgm:spPr/>
    </dgm:pt>
    <dgm:pt modelId="{A61257FC-2438-E04B-B05B-AF477315BB2A}" type="pres">
      <dgm:prSet presAssocID="{7065B206-715E-4B1D-B74A-7C6F8945AFBF}" presName="vert1" presStyleCnt="0"/>
      <dgm:spPr/>
    </dgm:pt>
    <dgm:pt modelId="{68A49729-4231-0343-AF4D-2B70F9C9D492}" type="pres">
      <dgm:prSet presAssocID="{1E5C0092-432A-4875-824F-66ED0F4E8F38}" presName="thickLine" presStyleLbl="alignNode1" presStyleIdx="5" presStyleCnt="8"/>
      <dgm:spPr/>
    </dgm:pt>
    <dgm:pt modelId="{2600C7BD-2256-FF4D-BA39-08E1A56CB4F5}" type="pres">
      <dgm:prSet presAssocID="{1E5C0092-432A-4875-824F-66ED0F4E8F38}" presName="horz1" presStyleCnt="0"/>
      <dgm:spPr/>
    </dgm:pt>
    <dgm:pt modelId="{4DCEDA0F-B5AD-5E4F-AE65-EC3DD714331A}" type="pres">
      <dgm:prSet presAssocID="{1E5C0092-432A-4875-824F-66ED0F4E8F38}" presName="tx1" presStyleLbl="revTx" presStyleIdx="5" presStyleCnt="8"/>
      <dgm:spPr/>
    </dgm:pt>
    <dgm:pt modelId="{85C939DC-17A8-1B46-9864-DCD30000CBDD}" type="pres">
      <dgm:prSet presAssocID="{1E5C0092-432A-4875-824F-66ED0F4E8F38}" presName="vert1" presStyleCnt="0"/>
      <dgm:spPr/>
    </dgm:pt>
    <dgm:pt modelId="{F7DA5861-ED8B-114C-B086-3DFD195A1EB6}" type="pres">
      <dgm:prSet presAssocID="{4DED4FCD-D111-4ADE-9341-6D5CF3F536A6}" presName="thickLine" presStyleLbl="alignNode1" presStyleIdx="6" presStyleCnt="8"/>
      <dgm:spPr/>
    </dgm:pt>
    <dgm:pt modelId="{BE93A0E1-2CA0-F045-9303-718211DC2BB1}" type="pres">
      <dgm:prSet presAssocID="{4DED4FCD-D111-4ADE-9341-6D5CF3F536A6}" presName="horz1" presStyleCnt="0"/>
      <dgm:spPr/>
    </dgm:pt>
    <dgm:pt modelId="{F71F5A81-AD17-9D49-8F55-255E22F79CEF}" type="pres">
      <dgm:prSet presAssocID="{4DED4FCD-D111-4ADE-9341-6D5CF3F536A6}" presName="tx1" presStyleLbl="revTx" presStyleIdx="6" presStyleCnt="8"/>
      <dgm:spPr/>
    </dgm:pt>
    <dgm:pt modelId="{C1164BE2-44D1-F54A-946F-880C8EFF2C70}" type="pres">
      <dgm:prSet presAssocID="{4DED4FCD-D111-4ADE-9341-6D5CF3F536A6}" presName="vert1" presStyleCnt="0"/>
      <dgm:spPr/>
    </dgm:pt>
    <dgm:pt modelId="{FB2C777C-E1C5-8746-A791-95957FA313AF}" type="pres">
      <dgm:prSet presAssocID="{2AC7AF33-D3FB-486D-99C6-30E874B088F8}" presName="thickLine" presStyleLbl="alignNode1" presStyleIdx="7" presStyleCnt="8"/>
      <dgm:spPr/>
    </dgm:pt>
    <dgm:pt modelId="{337BB3E5-F5C8-074F-AE10-82E55065696A}" type="pres">
      <dgm:prSet presAssocID="{2AC7AF33-D3FB-486D-99C6-30E874B088F8}" presName="horz1" presStyleCnt="0"/>
      <dgm:spPr/>
    </dgm:pt>
    <dgm:pt modelId="{243EA840-5A9F-9043-AD54-E9762E8C0E19}" type="pres">
      <dgm:prSet presAssocID="{2AC7AF33-D3FB-486D-99C6-30E874B088F8}" presName="tx1" presStyleLbl="revTx" presStyleIdx="7" presStyleCnt="8"/>
      <dgm:spPr/>
    </dgm:pt>
    <dgm:pt modelId="{ED6856A3-D9C2-7346-B6DC-D3CA82B3D04E}" type="pres">
      <dgm:prSet presAssocID="{2AC7AF33-D3FB-486D-99C6-30E874B088F8}" presName="vert1" presStyleCnt="0"/>
      <dgm:spPr/>
    </dgm:pt>
  </dgm:ptLst>
  <dgm:cxnLst>
    <dgm:cxn modelId="{AA7A6F15-6691-4205-B227-5410202173AC}" srcId="{C0F117D6-65B0-44EC-B18F-DBC134A3D638}" destId="{1BC4B2D7-98D7-4C75-A74C-32672A6A2D84}" srcOrd="0" destOrd="0" parTransId="{5FD6B5EF-4FA3-4CB8-BA79-D8858A9600C7}" sibTransId="{A80E7ED2-8D09-4047-A37D-C1107E684AFD}"/>
    <dgm:cxn modelId="{F8C34B16-73F8-034F-89F5-6DB2491F3DC1}" type="presOf" srcId="{7065B206-715E-4B1D-B74A-7C6F8945AFBF}" destId="{BB4F0437-19EF-AC4F-A9E4-BBE10EE03988}" srcOrd="0" destOrd="0" presId="urn:microsoft.com/office/officeart/2008/layout/LinedList"/>
    <dgm:cxn modelId="{07DA971D-E188-7648-B564-489DE7AEEC3A}" type="presOf" srcId="{1BC4B2D7-98D7-4C75-A74C-32672A6A2D84}" destId="{5DD2B883-3625-684E-B80E-C6E7E914D31E}" srcOrd="0" destOrd="0" presId="urn:microsoft.com/office/officeart/2008/layout/LinedList"/>
    <dgm:cxn modelId="{2C708025-5672-4B28-ADB3-71286CD5120A}" srcId="{C0F117D6-65B0-44EC-B18F-DBC134A3D638}" destId="{07A2A397-FDBA-4EF2-83FB-840A19986224}" srcOrd="2" destOrd="0" parTransId="{BA305EEC-07BC-4CBD-94A1-3E157F7A3C71}" sibTransId="{6EE241F9-5464-4A8B-A945-9C85780743EC}"/>
    <dgm:cxn modelId="{567E6945-0BE5-40F4-85BD-826A233464BC}" srcId="{C0F117D6-65B0-44EC-B18F-DBC134A3D638}" destId="{2AC7AF33-D3FB-486D-99C6-30E874B088F8}" srcOrd="7" destOrd="0" parTransId="{109A990C-8CC8-427F-8611-1822F7C9F6DC}" sibTransId="{55670C0D-F469-48F7-93FA-F3294D2A719B}"/>
    <dgm:cxn modelId="{8ED1486A-9A86-4879-9A3D-DF383FA561A7}" srcId="{C0F117D6-65B0-44EC-B18F-DBC134A3D638}" destId="{1E5C0092-432A-4875-824F-66ED0F4E8F38}" srcOrd="5" destOrd="0" parTransId="{60011E73-4E0E-4329-B349-E1823B37FC96}" sibTransId="{A72ABFE0-92B5-4AAD-AA9B-A76E3CB4E812}"/>
    <dgm:cxn modelId="{C3C82F79-6E8A-484D-884B-594CD7D7D5D5}" type="presOf" srcId="{4DED4FCD-D111-4ADE-9341-6D5CF3F536A6}" destId="{F71F5A81-AD17-9D49-8F55-255E22F79CEF}" srcOrd="0" destOrd="0" presId="urn:microsoft.com/office/officeart/2008/layout/LinedList"/>
    <dgm:cxn modelId="{BACB227E-5172-1E4B-8B83-BA6407B58591}" type="presOf" srcId="{07A2A397-FDBA-4EF2-83FB-840A19986224}" destId="{8B0151D5-6AAB-F447-90D8-617A5DECB2ED}" srcOrd="0" destOrd="0" presId="urn:microsoft.com/office/officeart/2008/layout/LinedList"/>
    <dgm:cxn modelId="{26609BA5-B1CB-4103-BB10-656F937F1992}" srcId="{C0F117D6-65B0-44EC-B18F-DBC134A3D638}" destId="{7065B206-715E-4B1D-B74A-7C6F8945AFBF}" srcOrd="4" destOrd="0" parTransId="{A8EFB393-B5FC-458E-B24A-E99A6A903C6C}" sibTransId="{6143CADA-F516-4ABD-97B5-BE440C5EB6F8}"/>
    <dgm:cxn modelId="{FE5313C5-1A06-7F41-8E5F-EDEA9F001DFA}" type="presOf" srcId="{1E5C0092-432A-4875-824F-66ED0F4E8F38}" destId="{4DCEDA0F-B5AD-5E4F-AE65-EC3DD714331A}" srcOrd="0" destOrd="0" presId="urn:microsoft.com/office/officeart/2008/layout/LinedList"/>
    <dgm:cxn modelId="{46629FD5-B5AE-4C02-A900-D95F1FAE51B7}" srcId="{C0F117D6-65B0-44EC-B18F-DBC134A3D638}" destId="{BB84485D-01EC-45F5-82E1-184EDADEBE9A}" srcOrd="3" destOrd="0" parTransId="{8AF18E24-176C-41FE-8DBD-4436632AAA31}" sibTransId="{38E09FE9-66B2-4DC6-BB29-FDE67D960855}"/>
    <dgm:cxn modelId="{DBEC95E3-2FB2-5540-821A-4C77A0AD11C8}" type="presOf" srcId="{C0F117D6-65B0-44EC-B18F-DBC134A3D638}" destId="{991B7E52-A779-7C44-8A46-6067DA9CCABF}" srcOrd="0" destOrd="0" presId="urn:microsoft.com/office/officeart/2008/layout/LinedList"/>
    <dgm:cxn modelId="{8EFB8EE5-0619-4992-A630-2399946D030D}" srcId="{C0F117D6-65B0-44EC-B18F-DBC134A3D638}" destId="{749E1B2A-187D-4F67-AADC-FA20D8789C0D}" srcOrd="1" destOrd="0" parTransId="{6FF45FBD-92C0-44B0-882F-978E801756B8}" sibTransId="{5A34F940-84E7-455E-9B95-7A93E3F57BC8}"/>
    <dgm:cxn modelId="{63A0DAE8-FDD3-41EC-9DFA-273E8A51B62E}" srcId="{C0F117D6-65B0-44EC-B18F-DBC134A3D638}" destId="{4DED4FCD-D111-4ADE-9341-6D5CF3F536A6}" srcOrd="6" destOrd="0" parTransId="{D6CD7480-F0B7-4729-9E77-8EC25786E648}" sibTransId="{C1B456D3-37CA-4480-8AEE-E4C065CFA2FE}"/>
    <dgm:cxn modelId="{4DAE2FEB-FBB4-DF43-B947-BBFC9A716486}" type="presOf" srcId="{2AC7AF33-D3FB-486D-99C6-30E874B088F8}" destId="{243EA840-5A9F-9043-AD54-E9762E8C0E19}" srcOrd="0" destOrd="0" presId="urn:microsoft.com/office/officeart/2008/layout/LinedList"/>
    <dgm:cxn modelId="{286609F4-9C81-204E-B3DD-94D77AB657BE}" type="presOf" srcId="{BB84485D-01EC-45F5-82E1-184EDADEBE9A}" destId="{F7E47BB9-2F3F-CF4A-A3A8-1F6E8D32A724}" srcOrd="0" destOrd="0" presId="urn:microsoft.com/office/officeart/2008/layout/LinedList"/>
    <dgm:cxn modelId="{BA148EFB-05DC-B24B-B67F-AD15BBE9FAAD}" type="presOf" srcId="{749E1B2A-187D-4F67-AADC-FA20D8789C0D}" destId="{A0698ED4-F626-B84B-95FE-C7C2CB1D0BC7}" srcOrd="0" destOrd="0" presId="urn:microsoft.com/office/officeart/2008/layout/LinedList"/>
    <dgm:cxn modelId="{51D12295-9B6D-CD49-9F5E-A1C6504C4230}" type="presParOf" srcId="{991B7E52-A779-7C44-8A46-6067DA9CCABF}" destId="{ECAFB8C0-8C4C-CE48-931C-00083485481A}" srcOrd="0" destOrd="0" presId="urn:microsoft.com/office/officeart/2008/layout/LinedList"/>
    <dgm:cxn modelId="{2130B5A6-EB87-5041-ADC2-07F9D4343BFB}" type="presParOf" srcId="{991B7E52-A779-7C44-8A46-6067DA9CCABF}" destId="{55FC3E1A-3CA1-D347-85ED-AE9047AE8557}" srcOrd="1" destOrd="0" presId="urn:microsoft.com/office/officeart/2008/layout/LinedList"/>
    <dgm:cxn modelId="{31B0237D-3DD3-3A4C-ACFD-6587C0BF7FC7}" type="presParOf" srcId="{55FC3E1A-3CA1-D347-85ED-AE9047AE8557}" destId="{5DD2B883-3625-684E-B80E-C6E7E914D31E}" srcOrd="0" destOrd="0" presId="urn:microsoft.com/office/officeart/2008/layout/LinedList"/>
    <dgm:cxn modelId="{FDCEAC55-2391-4046-838F-B6DCB3420A6C}" type="presParOf" srcId="{55FC3E1A-3CA1-D347-85ED-AE9047AE8557}" destId="{7843FA2D-3533-F14F-A684-B600A9E7864C}" srcOrd="1" destOrd="0" presId="urn:microsoft.com/office/officeart/2008/layout/LinedList"/>
    <dgm:cxn modelId="{A30691A9-43DF-CC4A-BBDA-011AB2BD7913}" type="presParOf" srcId="{991B7E52-A779-7C44-8A46-6067DA9CCABF}" destId="{BE4B1E27-22CB-5F44-B248-51A0CC41B177}" srcOrd="2" destOrd="0" presId="urn:microsoft.com/office/officeart/2008/layout/LinedList"/>
    <dgm:cxn modelId="{3DB8F6F5-EE5F-CA4F-980D-88026CA09042}" type="presParOf" srcId="{991B7E52-A779-7C44-8A46-6067DA9CCABF}" destId="{EF4CBE3C-9487-7141-901D-ED240593804E}" srcOrd="3" destOrd="0" presId="urn:microsoft.com/office/officeart/2008/layout/LinedList"/>
    <dgm:cxn modelId="{7F53E2EB-5727-D741-A8B3-B32E7A8A6E26}" type="presParOf" srcId="{EF4CBE3C-9487-7141-901D-ED240593804E}" destId="{A0698ED4-F626-B84B-95FE-C7C2CB1D0BC7}" srcOrd="0" destOrd="0" presId="urn:microsoft.com/office/officeart/2008/layout/LinedList"/>
    <dgm:cxn modelId="{00DA9645-BC0B-9D4D-9A54-9CAA10DC7DA9}" type="presParOf" srcId="{EF4CBE3C-9487-7141-901D-ED240593804E}" destId="{9BACD7B0-0D84-3242-A021-F04823E55CED}" srcOrd="1" destOrd="0" presId="urn:microsoft.com/office/officeart/2008/layout/LinedList"/>
    <dgm:cxn modelId="{EE482A7B-0C71-1D4E-BAA7-820057D2A75F}" type="presParOf" srcId="{991B7E52-A779-7C44-8A46-6067DA9CCABF}" destId="{0B7F2EF6-DDCF-D244-BC2B-97A4562CF572}" srcOrd="4" destOrd="0" presId="urn:microsoft.com/office/officeart/2008/layout/LinedList"/>
    <dgm:cxn modelId="{B53FD75F-398B-E54E-B073-06C5107ACD91}" type="presParOf" srcId="{991B7E52-A779-7C44-8A46-6067DA9CCABF}" destId="{26497D17-61D9-CD4A-B183-525677C7BD21}" srcOrd="5" destOrd="0" presId="urn:microsoft.com/office/officeart/2008/layout/LinedList"/>
    <dgm:cxn modelId="{4CE058FE-B3E0-DE46-A173-25DF30F80BEC}" type="presParOf" srcId="{26497D17-61D9-CD4A-B183-525677C7BD21}" destId="{8B0151D5-6AAB-F447-90D8-617A5DECB2ED}" srcOrd="0" destOrd="0" presId="urn:microsoft.com/office/officeart/2008/layout/LinedList"/>
    <dgm:cxn modelId="{3DF5DCB8-116F-DB4E-AA09-C97853B72472}" type="presParOf" srcId="{26497D17-61D9-CD4A-B183-525677C7BD21}" destId="{B198241E-C360-6043-8DF4-99F827682FB5}" srcOrd="1" destOrd="0" presId="urn:microsoft.com/office/officeart/2008/layout/LinedList"/>
    <dgm:cxn modelId="{465D595F-EE89-E141-84D4-ED58FDE506E1}" type="presParOf" srcId="{991B7E52-A779-7C44-8A46-6067DA9CCABF}" destId="{D618987E-6C1F-F944-AF83-E2EAE2B543E3}" srcOrd="6" destOrd="0" presId="urn:microsoft.com/office/officeart/2008/layout/LinedList"/>
    <dgm:cxn modelId="{D9A060AF-34AC-994F-A0F0-BC273632EF84}" type="presParOf" srcId="{991B7E52-A779-7C44-8A46-6067DA9CCABF}" destId="{59D270A4-7141-8642-9CD8-23EDDB713EE9}" srcOrd="7" destOrd="0" presId="urn:microsoft.com/office/officeart/2008/layout/LinedList"/>
    <dgm:cxn modelId="{53E6DEC1-A671-E440-902B-A4E5710C214C}" type="presParOf" srcId="{59D270A4-7141-8642-9CD8-23EDDB713EE9}" destId="{F7E47BB9-2F3F-CF4A-A3A8-1F6E8D32A724}" srcOrd="0" destOrd="0" presId="urn:microsoft.com/office/officeart/2008/layout/LinedList"/>
    <dgm:cxn modelId="{ED708D75-90BD-AF4B-B82E-4F140FED60D7}" type="presParOf" srcId="{59D270A4-7141-8642-9CD8-23EDDB713EE9}" destId="{78C96069-A041-704B-A965-88E2F8471CE8}" srcOrd="1" destOrd="0" presId="urn:microsoft.com/office/officeart/2008/layout/LinedList"/>
    <dgm:cxn modelId="{7F66CCA5-0D46-5F48-8598-5268ECAA29C0}" type="presParOf" srcId="{991B7E52-A779-7C44-8A46-6067DA9CCABF}" destId="{4A405AC5-4FD4-9949-8AFF-38B9098BC50F}" srcOrd="8" destOrd="0" presId="urn:microsoft.com/office/officeart/2008/layout/LinedList"/>
    <dgm:cxn modelId="{2F9C419E-B426-1E48-8F63-C1D10A37BA78}" type="presParOf" srcId="{991B7E52-A779-7C44-8A46-6067DA9CCABF}" destId="{1D796463-C3E0-674E-86D1-71DD4CB9B599}" srcOrd="9" destOrd="0" presId="urn:microsoft.com/office/officeart/2008/layout/LinedList"/>
    <dgm:cxn modelId="{A50598D5-87A8-4B49-ADEB-EC173FEA08D9}" type="presParOf" srcId="{1D796463-C3E0-674E-86D1-71DD4CB9B599}" destId="{BB4F0437-19EF-AC4F-A9E4-BBE10EE03988}" srcOrd="0" destOrd="0" presId="urn:microsoft.com/office/officeart/2008/layout/LinedList"/>
    <dgm:cxn modelId="{FFE205FE-1B38-9542-AEBC-4C7CF02B4A5C}" type="presParOf" srcId="{1D796463-C3E0-674E-86D1-71DD4CB9B599}" destId="{A61257FC-2438-E04B-B05B-AF477315BB2A}" srcOrd="1" destOrd="0" presId="urn:microsoft.com/office/officeart/2008/layout/LinedList"/>
    <dgm:cxn modelId="{41A8CE60-41CB-A043-8F75-602E8A13125C}" type="presParOf" srcId="{991B7E52-A779-7C44-8A46-6067DA9CCABF}" destId="{68A49729-4231-0343-AF4D-2B70F9C9D492}" srcOrd="10" destOrd="0" presId="urn:microsoft.com/office/officeart/2008/layout/LinedList"/>
    <dgm:cxn modelId="{B1A0F2FA-ED5A-534E-B64F-1EF9D3CBE6C0}" type="presParOf" srcId="{991B7E52-A779-7C44-8A46-6067DA9CCABF}" destId="{2600C7BD-2256-FF4D-BA39-08E1A56CB4F5}" srcOrd="11" destOrd="0" presId="urn:microsoft.com/office/officeart/2008/layout/LinedList"/>
    <dgm:cxn modelId="{D4C809EE-ABE5-1D44-9D51-C245313D2062}" type="presParOf" srcId="{2600C7BD-2256-FF4D-BA39-08E1A56CB4F5}" destId="{4DCEDA0F-B5AD-5E4F-AE65-EC3DD714331A}" srcOrd="0" destOrd="0" presId="urn:microsoft.com/office/officeart/2008/layout/LinedList"/>
    <dgm:cxn modelId="{C071FFA1-41D9-1D4E-A792-CD9A24C5EB13}" type="presParOf" srcId="{2600C7BD-2256-FF4D-BA39-08E1A56CB4F5}" destId="{85C939DC-17A8-1B46-9864-DCD30000CBDD}" srcOrd="1" destOrd="0" presId="urn:microsoft.com/office/officeart/2008/layout/LinedList"/>
    <dgm:cxn modelId="{F9B34117-AE92-8340-91AF-E483D2B39E7F}" type="presParOf" srcId="{991B7E52-A779-7C44-8A46-6067DA9CCABF}" destId="{F7DA5861-ED8B-114C-B086-3DFD195A1EB6}" srcOrd="12" destOrd="0" presId="urn:microsoft.com/office/officeart/2008/layout/LinedList"/>
    <dgm:cxn modelId="{C6AF2D51-D104-624C-B6B9-47899C5B1291}" type="presParOf" srcId="{991B7E52-A779-7C44-8A46-6067DA9CCABF}" destId="{BE93A0E1-2CA0-F045-9303-718211DC2BB1}" srcOrd="13" destOrd="0" presId="urn:microsoft.com/office/officeart/2008/layout/LinedList"/>
    <dgm:cxn modelId="{D11D4814-4B1B-1B4A-9C75-D1CFB64A23E6}" type="presParOf" srcId="{BE93A0E1-2CA0-F045-9303-718211DC2BB1}" destId="{F71F5A81-AD17-9D49-8F55-255E22F79CEF}" srcOrd="0" destOrd="0" presId="urn:microsoft.com/office/officeart/2008/layout/LinedList"/>
    <dgm:cxn modelId="{6193CBE3-B306-1F4F-9159-54A324FFF75C}" type="presParOf" srcId="{BE93A0E1-2CA0-F045-9303-718211DC2BB1}" destId="{C1164BE2-44D1-F54A-946F-880C8EFF2C70}" srcOrd="1" destOrd="0" presId="urn:microsoft.com/office/officeart/2008/layout/LinedList"/>
    <dgm:cxn modelId="{F60E7B92-9CB5-924E-B1FA-54E1218C4A78}" type="presParOf" srcId="{991B7E52-A779-7C44-8A46-6067DA9CCABF}" destId="{FB2C777C-E1C5-8746-A791-95957FA313AF}" srcOrd="14" destOrd="0" presId="urn:microsoft.com/office/officeart/2008/layout/LinedList"/>
    <dgm:cxn modelId="{EADB9694-AFE6-594E-A622-F2CFAF73B35A}" type="presParOf" srcId="{991B7E52-A779-7C44-8A46-6067DA9CCABF}" destId="{337BB3E5-F5C8-074F-AE10-82E55065696A}" srcOrd="15" destOrd="0" presId="urn:microsoft.com/office/officeart/2008/layout/LinedList"/>
    <dgm:cxn modelId="{E7E980DB-B572-A446-B15A-19317198973D}" type="presParOf" srcId="{337BB3E5-F5C8-074F-AE10-82E55065696A}" destId="{243EA840-5A9F-9043-AD54-E9762E8C0E19}" srcOrd="0" destOrd="0" presId="urn:microsoft.com/office/officeart/2008/layout/LinedList"/>
    <dgm:cxn modelId="{9B216A64-DA32-EA46-8F23-2B7C393D7F22}" type="presParOf" srcId="{337BB3E5-F5C8-074F-AE10-82E55065696A}" destId="{ED6856A3-D9C2-7346-B6DC-D3CA82B3D0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9C200-58A4-4C04-BC95-317B7E7FC8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1B67BE-3174-480A-B56D-DB4A4918F3EA}">
      <dgm:prSet/>
      <dgm:spPr/>
      <dgm:t>
        <a:bodyPr/>
        <a:lstStyle/>
        <a:p>
          <a:r>
            <a:rPr lang="en-US"/>
            <a:t>To be taken after each section . </a:t>
          </a:r>
        </a:p>
      </dgm:t>
    </dgm:pt>
    <dgm:pt modelId="{F44FF507-AEE9-4CB7-A714-8F8B89CA0A36}" type="parTrans" cxnId="{D418D522-FD08-45DC-A52E-3E3A471F15DB}">
      <dgm:prSet/>
      <dgm:spPr/>
      <dgm:t>
        <a:bodyPr/>
        <a:lstStyle/>
        <a:p>
          <a:endParaRPr lang="en-US"/>
        </a:p>
      </dgm:t>
    </dgm:pt>
    <dgm:pt modelId="{BDAEE05F-1B36-400F-8FEB-FD0B11386FE1}" type="sibTrans" cxnId="{D418D522-FD08-45DC-A52E-3E3A471F15DB}">
      <dgm:prSet/>
      <dgm:spPr/>
      <dgm:t>
        <a:bodyPr/>
        <a:lstStyle/>
        <a:p>
          <a:endParaRPr lang="en-US"/>
        </a:p>
      </dgm:t>
    </dgm:pt>
    <dgm:pt modelId="{D9CEAD02-77F0-491C-9AF3-CA48377DFE8D}">
      <dgm:prSet/>
      <dgm:spPr/>
      <dgm:t>
        <a:bodyPr/>
        <a:lstStyle/>
        <a:p>
          <a:r>
            <a:rPr lang="en-US"/>
            <a:t>Request you to ask the questions in Chat window . </a:t>
          </a:r>
        </a:p>
      </dgm:t>
    </dgm:pt>
    <dgm:pt modelId="{A85642F3-4C5C-4F2F-A76C-1B9034EC4645}" type="parTrans" cxnId="{126EEB37-1A2B-4E54-B64E-11EB400DCBC8}">
      <dgm:prSet/>
      <dgm:spPr/>
      <dgm:t>
        <a:bodyPr/>
        <a:lstStyle/>
        <a:p>
          <a:endParaRPr lang="en-US"/>
        </a:p>
      </dgm:t>
    </dgm:pt>
    <dgm:pt modelId="{9CB1352F-3362-4849-B973-5818055DFFEA}" type="sibTrans" cxnId="{126EEB37-1A2B-4E54-B64E-11EB400DCBC8}">
      <dgm:prSet/>
      <dgm:spPr/>
      <dgm:t>
        <a:bodyPr/>
        <a:lstStyle/>
        <a:p>
          <a:endParaRPr lang="en-US"/>
        </a:p>
      </dgm:t>
    </dgm:pt>
    <dgm:pt modelId="{D51DCDA5-6E15-4C8D-B4C7-3688AAB8D23A}">
      <dgm:prSet/>
      <dgm:spPr/>
      <dgm:t>
        <a:bodyPr/>
        <a:lstStyle/>
        <a:p>
          <a:r>
            <a:rPr lang="en-US"/>
            <a:t>Will respond to them after a logical break point in each topic. </a:t>
          </a:r>
        </a:p>
      </dgm:t>
    </dgm:pt>
    <dgm:pt modelId="{D913754D-6170-4523-8AA6-C573C7AF2991}" type="parTrans" cxnId="{3CCB9F12-7360-489F-87AB-F1F7FF94BFB8}">
      <dgm:prSet/>
      <dgm:spPr/>
      <dgm:t>
        <a:bodyPr/>
        <a:lstStyle/>
        <a:p>
          <a:endParaRPr lang="en-US"/>
        </a:p>
      </dgm:t>
    </dgm:pt>
    <dgm:pt modelId="{55E0398B-4DED-4CB0-9CD3-ACD8011B4BE9}" type="sibTrans" cxnId="{3CCB9F12-7360-489F-87AB-F1F7FF94BFB8}">
      <dgm:prSet/>
      <dgm:spPr/>
      <dgm:t>
        <a:bodyPr/>
        <a:lstStyle/>
        <a:p>
          <a:endParaRPr lang="en-US"/>
        </a:p>
      </dgm:t>
    </dgm:pt>
    <dgm:pt modelId="{CF517519-CCC1-41CA-B22F-0040384E014F}">
      <dgm:prSet/>
      <dgm:spPr/>
      <dgm:t>
        <a:bodyPr/>
        <a:lstStyle/>
        <a:p>
          <a:r>
            <a:rPr lang="en-US"/>
            <a:t>This would make the workshop interesting and approachable . </a:t>
          </a:r>
        </a:p>
      </dgm:t>
    </dgm:pt>
    <dgm:pt modelId="{C928B715-ABA5-4C3D-8B2A-C12CFDDF2965}" type="parTrans" cxnId="{2DBFAD13-B845-4740-BA46-40121E07A187}">
      <dgm:prSet/>
      <dgm:spPr/>
      <dgm:t>
        <a:bodyPr/>
        <a:lstStyle/>
        <a:p>
          <a:endParaRPr lang="en-US"/>
        </a:p>
      </dgm:t>
    </dgm:pt>
    <dgm:pt modelId="{62A354CE-FEDF-45EB-AABB-B112F25A3799}" type="sibTrans" cxnId="{2DBFAD13-B845-4740-BA46-40121E07A187}">
      <dgm:prSet/>
      <dgm:spPr/>
      <dgm:t>
        <a:bodyPr/>
        <a:lstStyle/>
        <a:p>
          <a:endParaRPr lang="en-US"/>
        </a:p>
      </dgm:t>
    </dgm:pt>
    <dgm:pt modelId="{1F988352-FF6C-4DB1-9FD2-FA77528ABD8B}">
      <dgm:prSet/>
      <dgm:spPr/>
      <dgm:t>
        <a:bodyPr/>
        <a:lstStyle/>
        <a:p>
          <a:r>
            <a:rPr lang="en-US"/>
            <a:t>Request not to use Phones or get distracted for next 3 hours . </a:t>
          </a:r>
        </a:p>
      </dgm:t>
    </dgm:pt>
    <dgm:pt modelId="{7324A211-9ADD-4E9F-92E1-BAF5FB0F7458}" type="parTrans" cxnId="{C38DB742-CDB9-47B4-BB02-DB8BC194C3EA}">
      <dgm:prSet/>
      <dgm:spPr/>
      <dgm:t>
        <a:bodyPr/>
        <a:lstStyle/>
        <a:p>
          <a:endParaRPr lang="en-US"/>
        </a:p>
      </dgm:t>
    </dgm:pt>
    <dgm:pt modelId="{E3044F8E-A17C-4937-8D8D-57D9F3A6E587}" type="sibTrans" cxnId="{C38DB742-CDB9-47B4-BB02-DB8BC194C3EA}">
      <dgm:prSet/>
      <dgm:spPr/>
      <dgm:t>
        <a:bodyPr/>
        <a:lstStyle/>
        <a:p>
          <a:endParaRPr lang="en-US"/>
        </a:p>
      </dgm:t>
    </dgm:pt>
    <dgm:pt modelId="{E92DD958-34A2-403D-9E35-31D94C666E3F}" type="pres">
      <dgm:prSet presAssocID="{9D19C200-58A4-4C04-BC95-317B7E7FC88B}" presName="root" presStyleCnt="0">
        <dgm:presLayoutVars>
          <dgm:dir/>
          <dgm:resizeHandles val="exact"/>
        </dgm:presLayoutVars>
      </dgm:prSet>
      <dgm:spPr/>
    </dgm:pt>
    <dgm:pt modelId="{3EF92E74-981E-4D3A-AB0D-8D9C15C6D1AC}" type="pres">
      <dgm:prSet presAssocID="{A51B67BE-3174-480A-B56D-DB4A4918F3EA}" presName="compNode" presStyleCnt="0"/>
      <dgm:spPr/>
    </dgm:pt>
    <dgm:pt modelId="{5CE69328-3531-4536-9254-81B0C5E6A5BD}" type="pres">
      <dgm:prSet presAssocID="{A51B67BE-3174-480A-B56D-DB4A4918F3EA}" presName="bgRect" presStyleLbl="bgShp" presStyleIdx="0" presStyleCnt="5"/>
      <dgm:spPr/>
    </dgm:pt>
    <dgm:pt modelId="{789D827D-3C48-462B-9EEF-9DBA0CECDD98}" type="pres">
      <dgm:prSet presAssocID="{A51B67BE-3174-480A-B56D-DB4A4918F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8884541-14D2-463C-B89E-9138CA85625B}" type="pres">
      <dgm:prSet presAssocID="{A51B67BE-3174-480A-B56D-DB4A4918F3EA}" presName="spaceRect" presStyleCnt="0"/>
      <dgm:spPr/>
    </dgm:pt>
    <dgm:pt modelId="{D3A2E504-4202-4BEB-80B7-7B50AF7F2C95}" type="pres">
      <dgm:prSet presAssocID="{A51B67BE-3174-480A-B56D-DB4A4918F3EA}" presName="parTx" presStyleLbl="revTx" presStyleIdx="0" presStyleCnt="5">
        <dgm:presLayoutVars>
          <dgm:chMax val="0"/>
          <dgm:chPref val="0"/>
        </dgm:presLayoutVars>
      </dgm:prSet>
      <dgm:spPr/>
    </dgm:pt>
    <dgm:pt modelId="{A5DBFA14-5163-4BD3-B947-964F628E4F52}" type="pres">
      <dgm:prSet presAssocID="{BDAEE05F-1B36-400F-8FEB-FD0B11386FE1}" presName="sibTrans" presStyleCnt="0"/>
      <dgm:spPr/>
    </dgm:pt>
    <dgm:pt modelId="{429A4F07-7B17-4376-A87A-AC24A7B842DF}" type="pres">
      <dgm:prSet presAssocID="{D9CEAD02-77F0-491C-9AF3-CA48377DFE8D}" presName="compNode" presStyleCnt="0"/>
      <dgm:spPr/>
    </dgm:pt>
    <dgm:pt modelId="{BFE8BC25-F09E-4BDC-B3D1-192357183CBD}" type="pres">
      <dgm:prSet presAssocID="{D9CEAD02-77F0-491C-9AF3-CA48377DFE8D}" presName="bgRect" presStyleLbl="bgShp" presStyleIdx="1" presStyleCnt="5"/>
      <dgm:spPr/>
    </dgm:pt>
    <dgm:pt modelId="{09BBAA91-A59C-4277-A2F7-D2A31F150D29}" type="pres">
      <dgm:prSet presAssocID="{D9CEAD02-77F0-491C-9AF3-CA48377DFE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57844B24-9492-42BA-A2BF-4E7A27C9E40E}" type="pres">
      <dgm:prSet presAssocID="{D9CEAD02-77F0-491C-9AF3-CA48377DFE8D}" presName="spaceRect" presStyleCnt="0"/>
      <dgm:spPr/>
    </dgm:pt>
    <dgm:pt modelId="{49221DAC-A98F-49EF-8A4D-ABB0CC1908A6}" type="pres">
      <dgm:prSet presAssocID="{D9CEAD02-77F0-491C-9AF3-CA48377DFE8D}" presName="parTx" presStyleLbl="revTx" presStyleIdx="1" presStyleCnt="5">
        <dgm:presLayoutVars>
          <dgm:chMax val="0"/>
          <dgm:chPref val="0"/>
        </dgm:presLayoutVars>
      </dgm:prSet>
      <dgm:spPr/>
    </dgm:pt>
    <dgm:pt modelId="{3C268DD6-02CD-404B-82B2-D58AD3BBC720}" type="pres">
      <dgm:prSet presAssocID="{9CB1352F-3362-4849-B973-5818055DFFEA}" presName="sibTrans" presStyleCnt="0"/>
      <dgm:spPr/>
    </dgm:pt>
    <dgm:pt modelId="{EE846FB9-01E6-4F03-8AA3-7B3E45630F96}" type="pres">
      <dgm:prSet presAssocID="{D51DCDA5-6E15-4C8D-B4C7-3688AAB8D23A}" presName="compNode" presStyleCnt="0"/>
      <dgm:spPr/>
    </dgm:pt>
    <dgm:pt modelId="{2A6D3D69-7FAF-48A9-B5C4-229B56A87644}" type="pres">
      <dgm:prSet presAssocID="{D51DCDA5-6E15-4C8D-B4C7-3688AAB8D23A}" presName="bgRect" presStyleLbl="bgShp" presStyleIdx="2" presStyleCnt="5"/>
      <dgm:spPr/>
    </dgm:pt>
    <dgm:pt modelId="{188665D5-4778-449E-9454-AEEC0E738C7F}" type="pres">
      <dgm:prSet presAssocID="{D51DCDA5-6E15-4C8D-B4C7-3688AAB8D2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052E44C-5A03-45F3-B298-B992327A2E5D}" type="pres">
      <dgm:prSet presAssocID="{D51DCDA5-6E15-4C8D-B4C7-3688AAB8D23A}" presName="spaceRect" presStyleCnt="0"/>
      <dgm:spPr/>
    </dgm:pt>
    <dgm:pt modelId="{ABB5C6E4-532D-481C-94D5-195772AF741B}" type="pres">
      <dgm:prSet presAssocID="{D51DCDA5-6E15-4C8D-B4C7-3688AAB8D23A}" presName="parTx" presStyleLbl="revTx" presStyleIdx="2" presStyleCnt="5">
        <dgm:presLayoutVars>
          <dgm:chMax val="0"/>
          <dgm:chPref val="0"/>
        </dgm:presLayoutVars>
      </dgm:prSet>
      <dgm:spPr/>
    </dgm:pt>
    <dgm:pt modelId="{3AF4E3DF-C884-4743-86CB-E998FEEF45E3}" type="pres">
      <dgm:prSet presAssocID="{55E0398B-4DED-4CB0-9CD3-ACD8011B4BE9}" presName="sibTrans" presStyleCnt="0"/>
      <dgm:spPr/>
    </dgm:pt>
    <dgm:pt modelId="{537C2ABB-E777-4CAC-B0CB-6B362046D3FB}" type="pres">
      <dgm:prSet presAssocID="{CF517519-CCC1-41CA-B22F-0040384E014F}" presName="compNode" presStyleCnt="0"/>
      <dgm:spPr/>
    </dgm:pt>
    <dgm:pt modelId="{0E4EABF2-9F21-4209-92A9-09661A2AF656}" type="pres">
      <dgm:prSet presAssocID="{CF517519-CCC1-41CA-B22F-0040384E014F}" presName="bgRect" presStyleLbl="bgShp" presStyleIdx="3" presStyleCnt="5"/>
      <dgm:spPr/>
    </dgm:pt>
    <dgm:pt modelId="{568CB89E-E9CA-47F8-8952-C8B155159048}" type="pres">
      <dgm:prSet presAssocID="{CF517519-CCC1-41CA-B22F-0040384E014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571982A9-34B1-46C8-90A4-07513D6F0555}" type="pres">
      <dgm:prSet presAssocID="{CF517519-CCC1-41CA-B22F-0040384E014F}" presName="spaceRect" presStyleCnt="0"/>
      <dgm:spPr/>
    </dgm:pt>
    <dgm:pt modelId="{4A8EFEB9-B585-41CC-9014-4FE416A10C40}" type="pres">
      <dgm:prSet presAssocID="{CF517519-CCC1-41CA-B22F-0040384E014F}" presName="parTx" presStyleLbl="revTx" presStyleIdx="3" presStyleCnt="5">
        <dgm:presLayoutVars>
          <dgm:chMax val="0"/>
          <dgm:chPref val="0"/>
        </dgm:presLayoutVars>
      </dgm:prSet>
      <dgm:spPr/>
    </dgm:pt>
    <dgm:pt modelId="{6E5A6A93-A0FC-4F05-9668-C7AB86E7EAB1}" type="pres">
      <dgm:prSet presAssocID="{62A354CE-FEDF-45EB-AABB-B112F25A3799}" presName="sibTrans" presStyleCnt="0"/>
      <dgm:spPr/>
    </dgm:pt>
    <dgm:pt modelId="{19F76BAB-6D37-4F83-85D9-E26C3600C872}" type="pres">
      <dgm:prSet presAssocID="{1F988352-FF6C-4DB1-9FD2-FA77528ABD8B}" presName="compNode" presStyleCnt="0"/>
      <dgm:spPr/>
    </dgm:pt>
    <dgm:pt modelId="{7D99792E-191F-40DF-94EC-E71E3E7E87C7}" type="pres">
      <dgm:prSet presAssocID="{1F988352-FF6C-4DB1-9FD2-FA77528ABD8B}" presName="bgRect" presStyleLbl="bgShp" presStyleIdx="4" presStyleCnt="5"/>
      <dgm:spPr/>
    </dgm:pt>
    <dgm:pt modelId="{6CC1FC7F-885B-41D8-9D3B-C1E41A568BE3}" type="pres">
      <dgm:prSet presAssocID="{1F988352-FF6C-4DB1-9FD2-FA77528ABD8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32C799BE-F336-4ECA-9316-1892C0EBF6B5}" type="pres">
      <dgm:prSet presAssocID="{1F988352-FF6C-4DB1-9FD2-FA77528ABD8B}" presName="spaceRect" presStyleCnt="0"/>
      <dgm:spPr/>
    </dgm:pt>
    <dgm:pt modelId="{98FBE1C9-2BA5-4B46-88A5-CD1121FC31ED}" type="pres">
      <dgm:prSet presAssocID="{1F988352-FF6C-4DB1-9FD2-FA77528ABD8B}" presName="parTx" presStyleLbl="revTx" presStyleIdx="4" presStyleCnt="5">
        <dgm:presLayoutVars>
          <dgm:chMax val="0"/>
          <dgm:chPref val="0"/>
        </dgm:presLayoutVars>
      </dgm:prSet>
      <dgm:spPr/>
    </dgm:pt>
  </dgm:ptLst>
  <dgm:cxnLst>
    <dgm:cxn modelId="{3CCB9F12-7360-489F-87AB-F1F7FF94BFB8}" srcId="{9D19C200-58A4-4C04-BC95-317B7E7FC88B}" destId="{D51DCDA5-6E15-4C8D-B4C7-3688AAB8D23A}" srcOrd="2" destOrd="0" parTransId="{D913754D-6170-4523-8AA6-C573C7AF2991}" sibTransId="{55E0398B-4DED-4CB0-9CD3-ACD8011B4BE9}"/>
    <dgm:cxn modelId="{2DBFAD13-B845-4740-BA46-40121E07A187}" srcId="{9D19C200-58A4-4C04-BC95-317B7E7FC88B}" destId="{CF517519-CCC1-41CA-B22F-0040384E014F}" srcOrd="3" destOrd="0" parTransId="{C928B715-ABA5-4C3D-8B2A-C12CFDDF2965}" sibTransId="{62A354CE-FEDF-45EB-AABB-B112F25A3799}"/>
    <dgm:cxn modelId="{D418D522-FD08-45DC-A52E-3E3A471F15DB}" srcId="{9D19C200-58A4-4C04-BC95-317B7E7FC88B}" destId="{A51B67BE-3174-480A-B56D-DB4A4918F3EA}" srcOrd="0" destOrd="0" parTransId="{F44FF507-AEE9-4CB7-A714-8F8B89CA0A36}" sibTransId="{BDAEE05F-1B36-400F-8FEB-FD0B11386FE1}"/>
    <dgm:cxn modelId="{126EEB37-1A2B-4E54-B64E-11EB400DCBC8}" srcId="{9D19C200-58A4-4C04-BC95-317B7E7FC88B}" destId="{D9CEAD02-77F0-491C-9AF3-CA48377DFE8D}" srcOrd="1" destOrd="0" parTransId="{A85642F3-4C5C-4F2F-A76C-1B9034EC4645}" sibTransId="{9CB1352F-3362-4849-B973-5818055DFFEA}"/>
    <dgm:cxn modelId="{C38DB742-CDB9-47B4-BB02-DB8BC194C3EA}" srcId="{9D19C200-58A4-4C04-BC95-317B7E7FC88B}" destId="{1F988352-FF6C-4DB1-9FD2-FA77528ABD8B}" srcOrd="4" destOrd="0" parTransId="{7324A211-9ADD-4E9F-92E1-BAF5FB0F7458}" sibTransId="{E3044F8E-A17C-4937-8D8D-57D9F3A6E587}"/>
    <dgm:cxn modelId="{E9718779-383A-41C3-9078-0D5DE28E68E4}" type="presOf" srcId="{CF517519-CCC1-41CA-B22F-0040384E014F}" destId="{4A8EFEB9-B585-41CC-9014-4FE416A10C40}" srcOrd="0" destOrd="0" presId="urn:microsoft.com/office/officeart/2018/2/layout/IconVerticalSolidList"/>
    <dgm:cxn modelId="{9B49538B-864C-4447-9E5A-6E32E9900BD5}" type="presOf" srcId="{1F988352-FF6C-4DB1-9FD2-FA77528ABD8B}" destId="{98FBE1C9-2BA5-4B46-88A5-CD1121FC31ED}" srcOrd="0" destOrd="0" presId="urn:microsoft.com/office/officeart/2018/2/layout/IconVerticalSolidList"/>
    <dgm:cxn modelId="{D310AECB-0831-47F2-AC8F-ECDB47B17F24}" type="presOf" srcId="{D51DCDA5-6E15-4C8D-B4C7-3688AAB8D23A}" destId="{ABB5C6E4-532D-481C-94D5-195772AF741B}" srcOrd="0" destOrd="0" presId="urn:microsoft.com/office/officeart/2018/2/layout/IconVerticalSolidList"/>
    <dgm:cxn modelId="{B77601CE-9EEC-433A-B97E-60E10642238C}" type="presOf" srcId="{9D19C200-58A4-4C04-BC95-317B7E7FC88B}" destId="{E92DD958-34A2-403D-9E35-31D94C666E3F}" srcOrd="0" destOrd="0" presId="urn:microsoft.com/office/officeart/2018/2/layout/IconVerticalSolidList"/>
    <dgm:cxn modelId="{3D3E27F3-6BFD-4EAD-8D6B-3260B8743CBC}" type="presOf" srcId="{D9CEAD02-77F0-491C-9AF3-CA48377DFE8D}" destId="{49221DAC-A98F-49EF-8A4D-ABB0CC1908A6}" srcOrd="0" destOrd="0" presId="urn:microsoft.com/office/officeart/2018/2/layout/IconVerticalSolidList"/>
    <dgm:cxn modelId="{4C8AA9FE-3E8A-4071-8C6C-056F4E198686}" type="presOf" srcId="{A51B67BE-3174-480A-B56D-DB4A4918F3EA}" destId="{D3A2E504-4202-4BEB-80B7-7B50AF7F2C95}" srcOrd="0" destOrd="0" presId="urn:microsoft.com/office/officeart/2018/2/layout/IconVerticalSolidList"/>
    <dgm:cxn modelId="{2AC5FF48-72BE-41E4-AC02-00165B1C16AC}" type="presParOf" srcId="{E92DD958-34A2-403D-9E35-31D94C666E3F}" destId="{3EF92E74-981E-4D3A-AB0D-8D9C15C6D1AC}" srcOrd="0" destOrd="0" presId="urn:microsoft.com/office/officeart/2018/2/layout/IconVerticalSolidList"/>
    <dgm:cxn modelId="{70BEAE4D-06D3-441A-9599-40811753F56E}" type="presParOf" srcId="{3EF92E74-981E-4D3A-AB0D-8D9C15C6D1AC}" destId="{5CE69328-3531-4536-9254-81B0C5E6A5BD}" srcOrd="0" destOrd="0" presId="urn:microsoft.com/office/officeart/2018/2/layout/IconVerticalSolidList"/>
    <dgm:cxn modelId="{A34183C9-ED1E-418C-98F1-FBA4EBC13FD4}" type="presParOf" srcId="{3EF92E74-981E-4D3A-AB0D-8D9C15C6D1AC}" destId="{789D827D-3C48-462B-9EEF-9DBA0CECDD98}" srcOrd="1" destOrd="0" presId="urn:microsoft.com/office/officeart/2018/2/layout/IconVerticalSolidList"/>
    <dgm:cxn modelId="{C83ECB21-A60B-447A-8013-E0640822444D}" type="presParOf" srcId="{3EF92E74-981E-4D3A-AB0D-8D9C15C6D1AC}" destId="{E8884541-14D2-463C-B89E-9138CA85625B}" srcOrd="2" destOrd="0" presId="urn:microsoft.com/office/officeart/2018/2/layout/IconVerticalSolidList"/>
    <dgm:cxn modelId="{3C2637A2-A2A6-4296-8A3D-F174087CED52}" type="presParOf" srcId="{3EF92E74-981E-4D3A-AB0D-8D9C15C6D1AC}" destId="{D3A2E504-4202-4BEB-80B7-7B50AF7F2C95}" srcOrd="3" destOrd="0" presId="urn:microsoft.com/office/officeart/2018/2/layout/IconVerticalSolidList"/>
    <dgm:cxn modelId="{682766CD-06C3-471A-ADD4-563D399DE4A8}" type="presParOf" srcId="{E92DD958-34A2-403D-9E35-31D94C666E3F}" destId="{A5DBFA14-5163-4BD3-B947-964F628E4F52}" srcOrd="1" destOrd="0" presId="urn:microsoft.com/office/officeart/2018/2/layout/IconVerticalSolidList"/>
    <dgm:cxn modelId="{EE5BE684-73ED-48D6-8771-78CEF50CC426}" type="presParOf" srcId="{E92DD958-34A2-403D-9E35-31D94C666E3F}" destId="{429A4F07-7B17-4376-A87A-AC24A7B842DF}" srcOrd="2" destOrd="0" presId="urn:microsoft.com/office/officeart/2018/2/layout/IconVerticalSolidList"/>
    <dgm:cxn modelId="{78B8879D-E4BC-4E1D-B10D-77420166E361}" type="presParOf" srcId="{429A4F07-7B17-4376-A87A-AC24A7B842DF}" destId="{BFE8BC25-F09E-4BDC-B3D1-192357183CBD}" srcOrd="0" destOrd="0" presId="urn:microsoft.com/office/officeart/2018/2/layout/IconVerticalSolidList"/>
    <dgm:cxn modelId="{944C9A52-F535-4117-8720-DC4028280A25}" type="presParOf" srcId="{429A4F07-7B17-4376-A87A-AC24A7B842DF}" destId="{09BBAA91-A59C-4277-A2F7-D2A31F150D29}" srcOrd="1" destOrd="0" presId="urn:microsoft.com/office/officeart/2018/2/layout/IconVerticalSolidList"/>
    <dgm:cxn modelId="{8620046D-E770-4964-BB90-84DFB769880B}" type="presParOf" srcId="{429A4F07-7B17-4376-A87A-AC24A7B842DF}" destId="{57844B24-9492-42BA-A2BF-4E7A27C9E40E}" srcOrd="2" destOrd="0" presId="urn:microsoft.com/office/officeart/2018/2/layout/IconVerticalSolidList"/>
    <dgm:cxn modelId="{F223E34A-1998-4FA9-9A35-7E1421DDC720}" type="presParOf" srcId="{429A4F07-7B17-4376-A87A-AC24A7B842DF}" destId="{49221DAC-A98F-49EF-8A4D-ABB0CC1908A6}" srcOrd="3" destOrd="0" presId="urn:microsoft.com/office/officeart/2018/2/layout/IconVerticalSolidList"/>
    <dgm:cxn modelId="{5ACE73CA-062B-47EE-BD7F-2F749307D57E}" type="presParOf" srcId="{E92DD958-34A2-403D-9E35-31D94C666E3F}" destId="{3C268DD6-02CD-404B-82B2-D58AD3BBC720}" srcOrd="3" destOrd="0" presId="urn:microsoft.com/office/officeart/2018/2/layout/IconVerticalSolidList"/>
    <dgm:cxn modelId="{53CB1B07-5935-41BB-B979-B8A7B427CC07}" type="presParOf" srcId="{E92DD958-34A2-403D-9E35-31D94C666E3F}" destId="{EE846FB9-01E6-4F03-8AA3-7B3E45630F96}" srcOrd="4" destOrd="0" presId="urn:microsoft.com/office/officeart/2018/2/layout/IconVerticalSolidList"/>
    <dgm:cxn modelId="{06FFF73E-7E82-4D39-A2B1-8AC48A0E750D}" type="presParOf" srcId="{EE846FB9-01E6-4F03-8AA3-7B3E45630F96}" destId="{2A6D3D69-7FAF-48A9-B5C4-229B56A87644}" srcOrd="0" destOrd="0" presId="urn:microsoft.com/office/officeart/2018/2/layout/IconVerticalSolidList"/>
    <dgm:cxn modelId="{EE2F62F6-EDAD-442C-855C-6CF6201D1A3A}" type="presParOf" srcId="{EE846FB9-01E6-4F03-8AA3-7B3E45630F96}" destId="{188665D5-4778-449E-9454-AEEC0E738C7F}" srcOrd="1" destOrd="0" presId="urn:microsoft.com/office/officeart/2018/2/layout/IconVerticalSolidList"/>
    <dgm:cxn modelId="{93430857-5499-45D9-A489-DD83DF166CD8}" type="presParOf" srcId="{EE846FB9-01E6-4F03-8AA3-7B3E45630F96}" destId="{A052E44C-5A03-45F3-B298-B992327A2E5D}" srcOrd="2" destOrd="0" presId="urn:microsoft.com/office/officeart/2018/2/layout/IconVerticalSolidList"/>
    <dgm:cxn modelId="{B6B06500-A33D-41CB-BB5C-AC820A9E3144}" type="presParOf" srcId="{EE846FB9-01E6-4F03-8AA3-7B3E45630F96}" destId="{ABB5C6E4-532D-481C-94D5-195772AF741B}" srcOrd="3" destOrd="0" presId="urn:microsoft.com/office/officeart/2018/2/layout/IconVerticalSolidList"/>
    <dgm:cxn modelId="{83A903A7-9BA3-4F65-9F9E-105F20BF41AF}" type="presParOf" srcId="{E92DD958-34A2-403D-9E35-31D94C666E3F}" destId="{3AF4E3DF-C884-4743-86CB-E998FEEF45E3}" srcOrd="5" destOrd="0" presId="urn:microsoft.com/office/officeart/2018/2/layout/IconVerticalSolidList"/>
    <dgm:cxn modelId="{04E520AD-E6A5-486E-9108-28137BA53A77}" type="presParOf" srcId="{E92DD958-34A2-403D-9E35-31D94C666E3F}" destId="{537C2ABB-E777-4CAC-B0CB-6B362046D3FB}" srcOrd="6" destOrd="0" presId="urn:microsoft.com/office/officeart/2018/2/layout/IconVerticalSolidList"/>
    <dgm:cxn modelId="{7E7D465A-3D70-401F-B8EE-58615D69D11C}" type="presParOf" srcId="{537C2ABB-E777-4CAC-B0CB-6B362046D3FB}" destId="{0E4EABF2-9F21-4209-92A9-09661A2AF656}" srcOrd="0" destOrd="0" presId="urn:microsoft.com/office/officeart/2018/2/layout/IconVerticalSolidList"/>
    <dgm:cxn modelId="{BFF002B2-432A-4236-A435-5A1622318B1C}" type="presParOf" srcId="{537C2ABB-E777-4CAC-B0CB-6B362046D3FB}" destId="{568CB89E-E9CA-47F8-8952-C8B155159048}" srcOrd="1" destOrd="0" presId="urn:microsoft.com/office/officeart/2018/2/layout/IconVerticalSolidList"/>
    <dgm:cxn modelId="{09D73AB7-38F4-4026-9105-6878E95C2663}" type="presParOf" srcId="{537C2ABB-E777-4CAC-B0CB-6B362046D3FB}" destId="{571982A9-34B1-46C8-90A4-07513D6F0555}" srcOrd="2" destOrd="0" presId="urn:microsoft.com/office/officeart/2018/2/layout/IconVerticalSolidList"/>
    <dgm:cxn modelId="{32727706-D779-4485-A396-9C3C55F67918}" type="presParOf" srcId="{537C2ABB-E777-4CAC-B0CB-6B362046D3FB}" destId="{4A8EFEB9-B585-41CC-9014-4FE416A10C40}" srcOrd="3" destOrd="0" presId="urn:microsoft.com/office/officeart/2018/2/layout/IconVerticalSolidList"/>
    <dgm:cxn modelId="{C1D72350-3616-4888-BE57-D3E802DE7EB5}" type="presParOf" srcId="{E92DD958-34A2-403D-9E35-31D94C666E3F}" destId="{6E5A6A93-A0FC-4F05-9668-C7AB86E7EAB1}" srcOrd="7" destOrd="0" presId="urn:microsoft.com/office/officeart/2018/2/layout/IconVerticalSolidList"/>
    <dgm:cxn modelId="{9D6644FC-A550-4C69-9F42-9B78C101C7C1}" type="presParOf" srcId="{E92DD958-34A2-403D-9E35-31D94C666E3F}" destId="{19F76BAB-6D37-4F83-85D9-E26C3600C872}" srcOrd="8" destOrd="0" presId="urn:microsoft.com/office/officeart/2018/2/layout/IconVerticalSolidList"/>
    <dgm:cxn modelId="{12B790BB-B42E-4C86-BBC4-0BC34EF09DED}" type="presParOf" srcId="{19F76BAB-6D37-4F83-85D9-E26C3600C872}" destId="{7D99792E-191F-40DF-94EC-E71E3E7E87C7}" srcOrd="0" destOrd="0" presId="urn:microsoft.com/office/officeart/2018/2/layout/IconVerticalSolidList"/>
    <dgm:cxn modelId="{B876F09E-12FA-4AA9-9689-C7BA3B933F9F}" type="presParOf" srcId="{19F76BAB-6D37-4F83-85D9-E26C3600C872}" destId="{6CC1FC7F-885B-41D8-9D3B-C1E41A568BE3}" srcOrd="1" destOrd="0" presId="urn:microsoft.com/office/officeart/2018/2/layout/IconVerticalSolidList"/>
    <dgm:cxn modelId="{47A2D370-C3CE-4865-A743-E0A365119DCC}" type="presParOf" srcId="{19F76BAB-6D37-4F83-85D9-E26C3600C872}" destId="{32C799BE-F336-4ECA-9316-1892C0EBF6B5}" srcOrd="2" destOrd="0" presId="urn:microsoft.com/office/officeart/2018/2/layout/IconVerticalSolidList"/>
    <dgm:cxn modelId="{D46D50FB-5666-4708-87C3-363188B5F8F4}" type="presParOf" srcId="{19F76BAB-6D37-4F83-85D9-E26C3600C872}" destId="{98FBE1C9-2BA5-4B46-88A5-CD1121FC31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4CDD60-8A50-450F-8432-8157BD2E7C2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64B29F-031E-418F-925D-EDDB58759E16}">
      <dgm:prSet/>
      <dgm:spPr/>
      <dgm:t>
        <a:bodyPr/>
        <a:lstStyle/>
        <a:p>
          <a:r>
            <a:rPr lang="en-IN"/>
            <a:t>The Case for Cloud Date Warehousing</a:t>
          </a:r>
          <a:endParaRPr lang="en-US"/>
        </a:p>
      </dgm:t>
    </dgm:pt>
    <dgm:pt modelId="{CC6288CE-20E4-4596-B3A4-03CF4ABF45E9}" type="parTrans" cxnId="{03B85F94-4D91-4EBA-9754-DE331940E3FF}">
      <dgm:prSet/>
      <dgm:spPr/>
      <dgm:t>
        <a:bodyPr/>
        <a:lstStyle/>
        <a:p>
          <a:endParaRPr lang="en-US"/>
        </a:p>
      </dgm:t>
    </dgm:pt>
    <dgm:pt modelId="{2F16B297-DBAE-4219-AE81-46F4C08BCC42}" type="sibTrans" cxnId="{03B85F94-4D91-4EBA-9754-DE331940E3FF}">
      <dgm:prSet/>
      <dgm:spPr/>
      <dgm:t>
        <a:bodyPr/>
        <a:lstStyle/>
        <a:p>
          <a:endParaRPr lang="en-US"/>
        </a:p>
      </dgm:t>
    </dgm:pt>
    <dgm:pt modelId="{4A496808-E2C8-4494-8D08-4438BAC80305}">
      <dgm:prSet/>
      <dgm:spPr/>
      <dgm:t>
        <a:bodyPr/>
        <a:lstStyle/>
        <a:p>
          <a:r>
            <a:rPr lang="en-IN"/>
            <a:t>Exploring Azure SQL Data Warehouse</a:t>
          </a:r>
          <a:endParaRPr lang="en-US"/>
        </a:p>
      </dgm:t>
    </dgm:pt>
    <dgm:pt modelId="{BF205890-9B8F-4672-9D5D-F40CD6C40B3E}" type="parTrans" cxnId="{8D63507D-7D9A-48C2-B5FB-DB92D4AAA8ED}">
      <dgm:prSet/>
      <dgm:spPr/>
      <dgm:t>
        <a:bodyPr/>
        <a:lstStyle/>
        <a:p>
          <a:endParaRPr lang="en-US"/>
        </a:p>
      </dgm:t>
    </dgm:pt>
    <dgm:pt modelId="{42CE36B2-B5C9-4A6B-A788-8BD7961A257D}" type="sibTrans" cxnId="{8D63507D-7D9A-48C2-B5FB-DB92D4AAA8ED}">
      <dgm:prSet/>
      <dgm:spPr/>
      <dgm:t>
        <a:bodyPr/>
        <a:lstStyle/>
        <a:p>
          <a:endParaRPr lang="en-US"/>
        </a:p>
      </dgm:t>
    </dgm:pt>
    <dgm:pt modelId="{FB41220A-669E-4695-AE61-2783064DC85E}">
      <dgm:prSet/>
      <dgm:spPr/>
      <dgm:t>
        <a:bodyPr/>
        <a:lstStyle/>
        <a:p>
          <a:r>
            <a:rPr lang="en-IN"/>
            <a:t>MPP Concepts</a:t>
          </a:r>
          <a:endParaRPr lang="en-US"/>
        </a:p>
      </dgm:t>
    </dgm:pt>
    <dgm:pt modelId="{8924F946-F121-4565-AFCD-F943F0B8A665}" type="parTrans" cxnId="{1B62025D-2C16-4407-94A3-CFFF5751B3F9}">
      <dgm:prSet/>
      <dgm:spPr/>
      <dgm:t>
        <a:bodyPr/>
        <a:lstStyle/>
        <a:p>
          <a:endParaRPr lang="en-US"/>
        </a:p>
      </dgm:t>
    </dgm:pt>
    <dgm:pt modelId="{530D6B3E-AFCF-42CE-85E2-84FB13BF11AF}" type="sibTrans" cxnId="{1B62025D-2C16-4407-94A3-CFFF5751B3F9}">
      <dgm:prSet/>
      <dgm:spPr/>
      <dgm:t>
        <a:bodyPr/>
        <a:lstStyle/>
        <a:p>
          <a:endParaRPr lang="en-US"/>
        </a:p>
      </dgm:t>
    </dgm:pt>
    <dgm:pt modelId="{F8BA5105-8880-49EA-AD44-DE0CA8454A5A}">
      <dgm:prSet/>
      <dgm:spPr/>
      <dgm:t>
        <a:bodyPr/>
        <a:lstStyle/>
        <a:p>
          <a:r>
            <a:rPr lang="en-IN"/>
            <a:t>Exploring SQL DW Components</a:t>
          </a:r>
          <a:endParaRPr lang="en-US"/>
        </a:p>
      </dgm:t>
    </dgm:pt>
    <dgm:pt modelId="{F9007B06-180D-42C2-B453-A0334A6C8D65}" type="parTrans" cxnId="{7535D0EE-5D9A-4C05-80D3-8584613F4E87}">
      <dgm:prSet/>
      <dgm:spPr/>
      <dgm:t>
        <a:bodyPr/>
        <a:lstStyle/>
        <a:p>
          <a:endParaRPr lang="en-US"/>
        </a:p>
      </dgm:t>
    </dgm:pt>
    <dgm:pt modelId="{79EA41CC-1BFC-4D2C-A2E6-DBD94A947959}" type="sibTrans" cxnId="{7535D0EE-5D9A-4C05-80D3-8584613F4E87}">
      <dgm:prSet/>
      <dgm:spPr/>
      <dgm:t>
        <a:bodyPr/>
        <a:lstStyle/>
        <a:p>
          <a:endParaRPr lang="en-US"/>
        </a:p>
      </dgm:t>
    </dgm:pt>
    <dgm:pt modelId="{318533DE-7DD2-4BDC-8D63-D2496B4EC222}" type="pres">
      <dgm:prSet presAssocID="{604CDD60-8A50-450F-8432-8157BD2E7C26}" presName="root" presStyleCnt="0">
        <dgm:presLayoutVars>
          <dgm:dir/>
          <dgm:resizeHandles val="exact"/>
        </dgm:presLayoutVars>
      </dgm:prSet>
      <dgm:spPr/>
    </dgm:pt>
    <dgm:pt modelId="{775D2C23-D5B5-4F09-A34C-48E7919CDB90}" type="pres">
      <dgm:prSet presAssocID="{B764B29F-031E-418F-925D-EDDB58759E16}" presName="compNode" presStyleCnt="0"/>
      <dgm:spPr/>
    </dgm:pt>
    <dgm:pt modelId="{AFEC4A63-6A3B-48FD-A7F8-A08E675F66CD}" type="pres">
      <dgm:prSet presAssocID="{B764B29F-031E-418F-925D-EDDB58759E16}" presName="bgRect" presStyleLbl="bgShp" presStyleIdx="0" presStyleCnt="4"/>
      <dgm:spPr/>
    </dgm:pt>
    <dgm:pt modelId="{31AB434F-65C4-40EE-979B-392E3DE71F35}" type="pres">
      <dgm:prSet presAssocID="{B764B29F-031E-418F-925D-EDDB58759E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991A707-AECA-4933-8924-9154C814B500}" type="pres">
      <dgm:prSet presAssocID="{B764B29F-031E-418F-925D-EDDB58759E16}" presName="spaceRect" presStyleCnt="0"/>
      <dgm:spPr/>
    </dgm:pt>
    <dgm:pt modelId="{DF145864-1F96-48E3-8565-7FAC37414279}" type="pres">
      <dgm:prSet presAssocID="{B764B29F-031E-418F-925D-EDDB58759E16}" presName="parTx" presStyleLbl="revTx" presStyleIdx="0" presStyleCnt="4">
        <dgm:presLayoutVars>
          <dgm:chMax val="0"/>
          <dgm:chPref val="0"/>
        </dgm:presLayoutVars>
      </dgm:prSet>
      <dgm:spPr/>
    </dgm:pt>
    <dgm:pt modelId="{D59CB797-FAF4-4647-97C1-650330951F7B}" type="pres">
      <dgm:prSet presAssocID="{2F16B297-DBAE-4219-AE81-46F4C08BCC42}" presName="sibTrans" presStyleCnt="0"/>
      <dgm:spPr/>
    </dgm:pt>
    <dgm:pt modelId="{30123424-7F42-499F-A3DD-FCB42FB988C8}" type="pres">
      <dgm:prSet presAssocID="{4A496808-E2C8-4494-8D08-4438BAC80305}" presName="compNode" presStyleCnt="0"/>
      <dgm:spPr/>
    </dgm:pt>
    <dgm:pt modelId="{8CCC4950-FFF1-4AB1-BD38-8C1455DA4C0D}" type="pres">
      <dgm:prSet presAssocID="{4A496808-E2C8-4494-8D08-4438BAC80305}" presName="bgRect" presStyleLbl="bgShp" presStyleIdx="1" presStyleCnt="4"/>
      <dgm:spPr/>
    </dgm:pt>
    <dgm:pt modelId="{71A2BD1F-8781-497C-89A0-2C05BC8C5180}" type="pres">
      <dgm:prSet presAssocID="{4A496808-E2C8-4494-8D08-4438BAC803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7369C12-16FF-45FF-ABAC-BF2AE537769E}" type="pres">
      <dgm:prSet presAssocID="{4A496808-E2C8-4494-8D08-4438BAC80305}" presName="spaceRect" presStyleCnt="0"/>
      <dgm:spPr/>
    </dgm:pt>
    <dgm:pt modelId="{873CF5A3-E6D3-4FC4-B2A1-332CC8C85110}" type="pres">
      <dgm:prSet presAssocID="{4A496808-E2C8-4494-8D08-4438BAC80305}" presName="parTx" presStyleLbl="revTx" presStyleIdx="1" presStyleCnt="4">
        <dgm:presLayoutVars>
          <dgm:chMax val="0"/>
          <dgm:chPref val="0"/>
        </dgm:presLayoutVars>
      </dgm:prSet>
      <dgm:spPr/>
    </dgm:pt>
    <dgm:pt modelId="{E93C3733-DF4A-4099-A300-F083B15E5866}" type="pres">
      <dgm:prSet presAssocID="{42CE36B2-B5C9-4A6B-A788-8BD7961A257D}" presName="sibTrans" presStyleCnt="0"/>
      <dgm:spPr/>
    </dgm:pt>
    <dgm:pt modelId="{0813F696-F95D-45CD-8DDA-692DD5251A3F}" type="pres">
      <dgm:prSet presAssocID="{FB41220A-669E-4695-AE61-2783064DC85E}" presName="compNode" presStyleCnt="0"/>
      <dgm:spPr/>
    </dgm:pt>
    <dgm:pt modelId="{70CB4C45-0976-4488-8608-733FF2EFA337}" type="pres">
      <dgm:prSet presAssocID="{FB41220A-669E-4695-AE61-2783064DC85E}" presName="bgRect" presStyleLbl="bgShp" presStyleIdx="2" presStyleCnt="4"/>
      <dgm:spPr/>
    </dgm:pt>
    <dgm:pt modelId="{9C38A078-4A68-4B7B-A0D7-99FCF150F1FC}" type="pres">
      <dgm:prSet presAssocID="{FB41220A-669E-4695-AE61-2783064DC8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49D973D-8FF1-4E83-BF74-F5C50729C7AA}" type="pres">
      <dgm:prSet presAssocID="{FB41220A-669E-4695-AE61-2783064DC85E}" presName="spaceRect" presStyleCnt="0"/>
      <dgm:spPr/>
    </dgm:pt>
    <dgm:pt modelId="{304DC313-3658-4FA8-81F1-30A24FC5ABE6}" type="pres">
      <dgm:prSet presAssocID="{FB41220A-669E-4695-AE61-2783064DC85E}" presName="parTx" presStyleLbl="revTx" presStyleIdx="2" presStyleCnt="4">
        <dgm:presLayoutVars>
          <dgm:chMax val="0"/>
          <dgm:chPref val="0"/>
        </dgm:presLayoutVars>
      </dgm:prSet>
      <dgm:spPr/>
    </dgm:pt>
    <dgm:pt modelId="{85A5EAAF-F0DE-4039-8550-6843BF65B08A}" type="pres">
      <dgm:prSet presAssocID="{530D6B3E-AFCF-42CE-85E2-84FB13BF11AF}" presName="sibTrans" presStyleCnt="0"/>
      <dgm:spPr/>
    </dgm:pt>
    <dgm:pt modelId="{87699191-700C-4BFD-AEF1-D35CF86E954B}" type="pres">
      <dgm:prSet presAssocID="{F8BA5105-8880-49EA-AD44-DE0CA8454A5A}" presName="compNode" presStyleCnt="0"/>
      <dgm:spPr/>
    </dgm:pt>
    <dgm:pt modelId="{BEBA55DA-4DCA-432F-86C2-2D37D999C673}" type="pres">
      <dgm:prSet presAssocID="{F8BA5105-8880-49EA-AD44-DE0CA8454A5A}" presName="bgRect" presStyleLbl="bgShp" presStyleIdx="3" presStyleCnt="4"/>
      <dgm:spPr/>
    </dgm:pt>
    <dgm:pt modelId="{A9486F46-AB05-4D0E-932F-B8EB4B999D10}" type="pres">
      <dgm:prSet presAssocID="{F8BA5105-8880-49EA-AD44-DE0CA8454A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267AC38-C41F-478E-90FF-E358792FE4E1}" type="pres">
      <dgm:prSet presAssocID="{F8BA5105-8880-49EA-AD44-DE0CA8454A5A}" presName="spaceRect" presStyleCnt="0"/>
      <dgm:spPr/>
    </dgm:pt>
    <dgm:pt modelId="{73EC8069-4766-4602-A5DC-56AD01CAB068}" type="pres">
      <dgm:prSet presAssocID="{F8BA5105-8880-49EA-AD44-DE0CA8454A5A}" presName="parTx" presStyleLbl="revTx" presStyleIdx="3" presStyleCnt="4">
        <dgm:presLayoutVars>
          <dgm:chMax val="0"/>
          <dgm:chPref val="0"/>
        </dgm:presLayoutVars>
      </dgm:prSet>
      <dgm:spPr/>
    </dgm:pt>
  </dgm:ptLst>
  <dgm:cxnLst>
    <dgm:cxn modelId="{1E39B338-B81F-48D5-BCF1-0B921427DAAE}" type="presOf" srcId="{B764B29F-031E-418F-925D-EDDB58759E16}" destId="{DF145864-1F96-48E3-8565-7FAC37414279}" srcOrd="0" destOrd="0" presId="urn:microsoft.com/office/officeart/2018/2/layout/IconVerticalSolidList"/>
    <dgm:cxn modelId="{2D8E883A-2FB4-4A09-B73B-B22E987367C5}" type="presOf" srcId="{604CDD60-8A50-450F-8432-8157BD2E7C26}" destId="{318533DE-7DD2-4BDC-8D63-D2496B4EC222}" srcOrd="0" destOrd="0" presId="urn:microsoft.com/office/officeart/2018/2/layout/IconVerticalSolidList"/>
    <dgm:cxn modelId="{1B62025D-2C16-4407-94A3-CFFF5751B3F9}" srcId="{604CDD60-8A50-450F-8432-8157BD2E7C26}" destId="{FB41220A-669E-4695-AE61-2783064DC85E}" srcOrd="2" destOrd="0" parTransId="{8924F946-F121-4565-AFCD-F943F0B8A665}" sibTransId="{530D6B3E-AFCF-42CE-85E2-84FB13BF11AF}"/>
    <dgm:cxn modelId="{A2139072-83FF-46F5-8CCF-A024C594F1EA}" type="presOf" srcId="{4A496808-E2C8-4494-8D08-4438BAC80305}" destId="{873CF5A3-E6D3-4FC4-B2A1-332CC8C85110}" srcOrd="0" destOrd="0" presId="urn:microsoft.com/office/officeart/2018/2/layout/IconVerticalSolidList"/>
    <dgm:cxn modelId="{8D63507D-7D9A-48C2-B5FB-DB92D4AAA8ED}" srcId="{604CDD60-8A50-450F-8432-8157BD2E7C26}" destId="{4A496808-E2C8-4494-8D08-4438BAC80305}" srcOrd="1" destOrd="0" parTransId="{BF205890-9B8F-4672-9D5D-F40CD6C40B3E}" sibTransId="{42CE36B2-B5C9-4A6B-A788-8BD7961A257D}"/>
    <dgm:cxn modelId="{03B85F94-4D91-4EBA-9754-DE331940E3FF}" srcId="{604CDD60-8A50-450F-8432-8157BD2E7C26}" destId="{B764B29F-031E-418F-925D-EDDB58759E16}" srcOrd="0" destOrd="0" parTransId="{CC6288CE-20E4-4596-B3A4-03CF4ABF45E9}" sibTransId="{2F16B297-DBAE-4219-AE81-46F4C08BCC42}"/>
    <dgm:cxn modelId="{AAD812D9-B3D2-4028-B518-04D93C8A8F80}" type="presOf" srcId="{FB41220A-669E-4695-AE61-2783064DC85E}" destId="{304DC313-3658-4FA8-81F1-30A24FC5ABE6}" srcOrd="0" destOrd="0" presId="urn:microsoft.com/office/officeart/2018/2/layout/IconVerticalSolidList"/>
    <dgm:cxn modelId="{7535D0EE-5D9A-4C05-80D3-8584613F4E87}" srcId="{604CDD60-8A50-450F-8432-8157BD2E7C26}" destId="{F8BA5105-8880-49EA-AD44-DE0CA8454A5A}" srcOrd="3" destOrd="0" parTransId="{F9007B06-180D-42C2-B453-A0334A6C8D65}" sibTransId="{79EA41CC-1BFC-4D2C-A2E6-DBD94A947959}"/>
    <dgm:cxn modelId="{DACE9CFE-16D6-4981-83D6-E7E06F911C44}" type="presOf" srcId="{F8BA5105-8880-49EA-AD44-DE0CA8454A5A}" destId="{73EC8069-4766-4602-A5DC-56AD01CAB068}" srcOrd="0" destOrd="0" presId="urn:microsoft.com/office/officeart/2018/2/layout/IconVerticalSolidList"/>
    <dgm:cxn modelId="{60329A83-A3E6-4D15-8391-0B99865692F1}" type="presParOf" srcId="{318533DE-7DD2-4BDC-8D63-D2496B4EC222}" destId="{775D2C23-D5B5-4F09-A34C-48E7919CDB90}" srcOrd="0" destOrd="0" presId="urn:microsoft.com/office/officeart/2018/2/layout/IconVerticalSolidList"/>
    <dgm:cxn modelId="{AB8A5D6D-3410-4756-9FE3-C6867BD7E7AD}" type="presParOf" srcId="{775D2C23-D5B5-4F09-A34C-48E7919CDB90}" destId="{AFEC4A63-6A3B-48FD-A7F8-A08E675F66CD}" srcOrd="0" destOrd="0" presId="urn:microsoft.com/office/officeart/2018/2/layout/IconVerticalSolidList"/>
    <dgm:cxn modelId="{844E9FC7-6E07-421B-872D-B77927ECCD75}" type="presParOf" srcId="{775D2C23-D5B5-4F09-A34C-48E7919CDB90}" destId="{31AB434F-65C4-40EE-979B-392E3DE71F35}" srcOrd="1" destOrd="0" presId="urn:microsoft.com/office/officeart/2018/2/layout/IconVerticalSolidList"/>
    <dgm:cxn modelId="{6A1A3EA7-EEF9-486F-B5AB-B8490D170641}" type="presParOf" srcId="{775D2C23-D5B5-4F09-A34C-48E7919CDB90}" destId="{F991A707-AECA-4933-8924-9154C814B500}" srcOrd="2" destOrd="0" presId="urn:microsoft.com/office/officeart/2018/2/layout/IconVerticalSolidList"/>
    <dgm:cxn modelId="{7342D543-0458-4DE3-9C5D-FEE219F5EF56}" type="presParOf" srcId="{775D2C23-D5B5-4F09-A34C-48E7919CDB90}" destId="{DF145864-1F96-48E3-8565-7FAC37414279}" srcOrd="3" destOrd="0" presId="urn:microsoft.com/office/officeart/2018/2/layout/IconVerticalSolidList"/>
    <dgm:cxn modelId="{21B68277-5F51-49B9-BB83-FF06C7C2D632}" type="presParOf" srcId="{318533DE-7DD2-4BDC-8D63-D2496B4EC222}" destId="{D59CB797-FAF4-4647-97C1-650330951F7B}" srcOrd="1" destOrd="0" presId="urn:microsoft.com/office/officeart/2018/2/layout/IconVerticalSolidList"/>
    <dgm:cxn modelId="{0D5E605D-05FB-4223-A7E1-B82D8557D8EC}" type="presParOf" srcId="{318533DE-7DD2-4BDC-8D63-D2496B4EC222}" destId="{30123424-7F42-499F-A3DD-FCB42FB988C8}" srcOrd="2" destOrd="0" presId="urn:microsoft.com/office/officeart/2018/2/layout/IconVerticalSolidList"/>
    <dgm:cxn modelId="{4590326A-FA4B-461F-BBEB-22DB09D7BAF3}" type="presParOf" srcId="{30123424-7F42-499F-A3DD-FCB42FB988C8}" destId="{8CCC4950-FFF1-4AB1-BD38-8C1455DA4C0D}" srcOrd="0" destOrd="0" presId="urn:microsoft.com/office/officeart/2018/2/layout/IconVerticalSolidList"/>
    <dgm:cxn modelId="{EA778714-C7C5-4E69-B402-E6AB1981363A}" type="presParOf" srcId="{30123424-7F42-499F-A3DD-FCB42FB988C8}" destId="{71A2BD1F-8781-497C-89A0-2C05BC8C5180}" srcOrd="1" destOrd="0" presId="urn:microsoft.com/office/officeart/2018/2/layout/IconVerticalSolidList"/>
    <dgm:cxn modelId="{D188B8F9-3B18-44D7-BE17-6D4413F22D6F}" type="presParOf" srcId="{30123424-7F42-499F-A3DD-FCB42FB988C8}" destId="{67369C12-16FF-45FF-ABAC-BF2AE537769E}" srcOrd="2" destOrd="0" presId="urn:microsoft.com/office/officeart/2018/2/layout/IconVerticalSolidList"/>
    <dgm:cxn modelId="{1B8F2130-0D83-490C-828E-A26FA575B614}" type="presParOf" srcId="{30123424-7F42-499F-A3DD-FCB42FB988C8}" destId="{873CF5A3-E6D3-4FC4-B2A1-332CC8C85110}" srcOrd="3" destOrd="0" presId="urn:microsoft.com/office/officeart/2018/2/layout/IconVerticalSolidList"/>
    <dgm:cxn modelId="{06CAB64F-B6DF-463C-A3A0-C1A9D1F49B9B}" type="presParOf" srcId="{318533DE-7DD2-4BDC-8D63-D2496B4EC222}" destId="{E93C3733-DF4A-4099-A300-F083B15E5866}" srcOrd="3" destOrd="0" presId="urn:microsoft.com/office/officeart/2018/2/layout/IconVerticalSolidList"/>
    <dgm:cxn modelId="{4A82DD6F-8870-4451-A803-DEF19A12D382}" type="presParOf" srcId="{318533DE-7DD2-4BDC-8D63-D2496B4EC222}" destId="{0813F696-F95D-45CD-8DDA-692DD5251A3F}" srcOrd="4" destOrd="0" presId="urn:microsoft.com/office/officeart/2018/2/layout/IconVerticalSolidList"/>
    <dgm:cxn modelId="{C7A4E307-6F1E-454D-8DA6-EB298797D901}" type="presParOf" srcId="{0813F696-F95D-45CD-8DDA-692DD5251A3F}" destId="{70CB4C45-0976-4488-8608-733FF2EFA337}" srcOrd="0" destOrd="0" presId="urn:microsoft.com/office/officeart/2018/2/layout/IconVerticalSolidList"/>
    <dgm:cxn modelId="{D404F976-C12C-483A-8911-CFFF540F822A}" type="presParOf" srcId="{0813F696-F95D-45CD-8DDA-692DD5251A3F}" destId="{9C38A078-4A68-4B7B-A0D7-99FCF150F1FC}" srcOrd="1" destOrd="0" presId="urn:microsoft.com/office/officeart/2018/2/layout/IconVerticalSolidList"/>
    <dgm:cxn modelId="{7734848B-1B55-421E-8EDD-EA6DEB82426A}" type="presParOf" srcId="{0813F696-F95D-45CD-8DDA-692DD5251A3F}" destId="{549D973D-8FF1-4E83-BF74-F5C50729C7AA}" srcOrd="2" destOrd="0" presId="urn:microsoft.com/office/officeart/2018/2/layout/IconVerticalSolidList"/>
    <dgm:cxn modelId="{32D91486-D934-4CB7-A6D9-E06A259FA75D}" type="presParOf" srcId="{0813F696-F95D-45CD-8DDA-692DD5251A3F}" destId="{304DC313-3658-4FA8-81F1-30A24FC5ABE6}" srcOrd="3" destOrd="0" presId="urn:microsoft.com/office/officeart/2018/2/layout/IconVerticalSolidList"/>
    <dgm:cxn modelId="{3B12B6B2-987A-42A9-AF41-267928F4E8A0}" type="presParOf" srcId="{318533DE-7DD2-4BDC-8D63-D2496B4EC222}" destId="{85A5EAAF-F0DE-4039-8550-6843BF65B08A}" srcOrd="5" destOrd="0" presId="urn:microsoft.com/office/officeart/2018/2/layout/IconVerticalSolidList"/>
    <dgm:cxn modelId="{C3379E31-6CB9-4D72-AC7C-F8D209C53905}" type="presParOf" srcId="{318533DE-7DD2-4BDC-8D63-D2496B4EC222}" destId="{87699191-700C-4BFD-AEF1-D35CF86E954B}" srcOrd="6" destOrd="0" presId="urn:microsoft.com/office/officeart/2018/2/layout/IconVerticalSolidList"/>
    <dgm:cxn modelId="{0C0580E9-B2D0-4E18-9062-3A63E1B11C1D}" type="presParOf" srcId="{87699191-700C-4BFD-AEF1-D35CF86E954B}" destId="{BEBA55DA-4DCA-432F-86C2-2D37D999C673}" srcOrd="0" destOrd="0" presId="urn:microsoft.com/office/officeart/2018/2/layout/IconVerticalSolidList"/>
    <dgm:cxn modelId="{65C6CD3F-C73E-4F4C-BC91-7699D8DC132A}" type="presParOf" srcId="{87699191-700C-4BFD-AEF1-D35CF86E954B}" destId="{A9486F46-AB05-4D0E-932F-B8EB4B999D10}" srcOrd="1" destOrd="0" presId="urn:microsoft.com/office/officeart/2018/2/layout/IconVerticalSolidList"/>
    <dgm:cxn modelId="{B8335A21-FBE9-49AF-8813-FCACDB7C42B1}" type="presParOf" srcId="{87699191-700C-4BFD-AEF1-D35CF86E954B}" destId="{0267AC38-C41F-478E-90FF-E358792FE4E1}" srcOrd="2" destOrd="0" presId="urn:microsoft.com/office/officeart/2018/2/layout/IconVerticalSolidList"/>
    <dgm:cxn modelId="{AA4F2BB3-B990-467C-85D1-6177B1B8EAFD}" type="presParOf" srcId="{87699191-700C-4BFD-AEF1-D35CF86E954B}" destId="{73EC8069-4766-4602-A5DC-56AD01CAB0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F7B136-EB76-4F7A-9A50-5688F34BB6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5BA394-BFE7-46BE-A33C-1418EC078CD9}">
      <dgm:prSet/>
      <dgm:spPr/>
      <dgm:t>
        <a:bodyPr/>
        <a:lstStyle/>
        <a:p>
          <a:r>
            <a:rPr lang="en-IN"/>
            <a:t>Preparing to Deploy SQL DW </a:t>
          </a:r>
          <a:endParaRPr lang="en-US"/>
        </a:p>
      </dgm:t>
    </dgm:pt>
    <dgm:pt modelId="{DDA479CB-71BE-4DBA-9966-FFE7B97ECC7F}" type="parTrans" cxnId="{262183CD-E87E-48A8-A9DB-12C33594E414}">
      <dgm:prSet/>
      <dgm:spPr/>
      <dgm:t>
        <a:bodyPr/>
        <a:lstStyle/>
        <a:p>
          <a:endParaRPr lang="en-US"/>
        </a:p>
      </dgm:t>
    </dgm:pt>
    <dgm:pt modelId="{34927EE7-6213-48CB-AD61-0A60671DAD40}" type="sibTrans" cxnId="{262183CD-E87E-48A8-A9DB-12C33594E414}">
      <dgm:prSet/>
      <dgm:spPr/>
      <dgm:t>
        <a:bodyPr/>
        <a:lstStyle/>
        <a:p>
          <a:endParaRPr lang="en-US"/>
        </a:p>
      </dgm:t>
    </dgm:pt>
    <dgm:pt modelId="{92E9E95E-D3C8-4420-8DB5-62574098831B}">
      <dgm:prSet/>
      <dgm:spPr/>
      <dgm:t>
        <a:bodyPr/>
        <a:lstStyle/>
        <a:p>
          <a:r>
            <a:rPr lang="en-IN"/>
            <a:t>Provisioning SQL DW from Portal.</a:t>
          </a:r>
          <a:endParaRPr lang="en-US"/>
        </a:p>
      </dgm:t>
    </dgm:pt>
    <dgm:pt modelId="{AB5BC3A1-A9EC-4BEA-86D6-00BD6F5A9DD2}" type="parTrans" cxnId="{26632584-AEC6-4D10-8F21-2F452E70EABE}">
      <dgm:prSet/>
      <dgm:spPr/>
      <dgm:t>
        <a:bodyPr/>
        <a:lstStyle/>
        <a:p>
          <a:endParaRPr lang="en-US"/>
        </a:p>
      </dgm:t>
    </dgm:pt>
    <dgm:pt modelId="{89602B92-C16B-4D72-96D4-7D82BCE16A94}" type="sibTrans" cxnId="{26632584-AEC6-4D10-8F21-2F452E70EABE}">
      <dgm:prSet/>
      <dgm:spPr/>
      <dgm:t>
        <a:bodyPr/>
        <a:lstStyle/>
        <a:p>
          <a:endParaRPr lang="en-US"/>
        </a:p>
      </dgm:t>
    </dgm:pt>
    <dgm:pt modelId="{96F69A01-BA52-4D08-98B2-93AB9616D929}">
      <dgm:prSet/>
      <dgm:spPr/>
      <dgm:t>
        <a:bodyPr/>
        <a:lstStyle/>
        <a:p>
          <a:r>
            <a:rPr lang="en-IN"/>
            <a:t>Querying SQL DW </a:t>
          </a:r>
          <a:endParaRPr lang="en-US"/>
        </a:p>
      </dgm:t>
    </dgm:pt>
    <dgm:pt modelId="{F85FF5FF-D4ED-4BDC-B800-8811BC235731}" type="parTrans" cxnId="{3A222876-314A-4F6E-9680-2F65CFE660FD}">
      <dgm:prSet/>
      <dgm:spPr/>
      <dgm:t>
        <a:bodyPr/>
        <a:lstStyle/>
        <a:p>
          <a:endParaRPr lang="en-US"/>
        </a:p>
      </dgm:t>
    </dgm:pt>
    <dgm:pt modelId="{C33B0E48-C433-4CA0-95B0-D7460B2F9736}" type="sibTrans" cxnId="{3A222876-314A-4F6E-9680-2F65CFE660FD}">
      <dgm:prSet/>
      <dgm:spPr/>
      <dgm:t>
        <a:bodyPr/>
        <a:lstStyle/>
        <a:p>
          <a:endParaRPr lang="en-US"/>
        </a:p>
      </dgm:t>
    </dgm:pt>
    <dgm:pt modelId="{DD310C0E-22F2-4F84-A52D-822796D2E75C}">
      <dgm:prSet/>
      <dgm:spPr/>
      <dgm:t>
        <a:bodyPr/>
        <a:lstStyle/>
        <a:p>
          <a:r>
            <a:rPr lang="en-IN"/>
            <a:t>Provisioning SQL DW with Power Shell</a:t>
          </a:r>
          <a:endParaRPr lang="en-US"/>
        </a:p>
      </dgm:t>
    </dgm:pt>
    <dgm:pt modelId="{2FCB2935-B23A-4C1B-975E-F971FE6EE729}" type="parTrans" cxnId="{473D68D2-32E5-4F9C-8019-B59AD7D4360E}">
      <dgm:prSet/>
      <dgm:spPr/>
      <dgm:t>
        <a:bodyPr/>
        <a:lstStyle/>
        <a:p>
          <a:endParaRPr lang="en-US"/>
        </a:p>
      </dgm:t>
    </dgm:pt>
    <dgm:pt modelId="{2754B4C3-06BB-47A8-84C3-F9816BCB853E}" type="sibTrans" cxnId="{473D68D2-32E5-4F9C-8019-B59AD7D4360E}">
      <dgm:prSet/>
      <dgm:spPr/>
      <dgm:t>
        <a:bodyPr/>
        <a:lstStyle/>
        <a:p>
          <a:endParaRPr lang="en-US"/>
        </a:p>
      </dgm:t>
    </dgm:pt>
    <dgm:pt modelId="{FB3A4FE1-46A9-4D61-B97C-E075BC1D9E13}">
      <dgm:prSet/>
      <dgm:spPr/>
      <dgm:t>
        <a:bodyPr/>
        <a:lstStyle/>
        <a:p>
          <a:r>
            <a:rPr lang="en-IN"/>
            <a:t>Provisioning SQL DW with T-SQL</a:t>
          </a:r>
          <a:endParaRPr lang="en-US"/>
        </a:p>
      </dgm:t>
    </dgm:pt>
    <dgm:pt modelId="{E3951E8D-5614-41DC-9D76-52232B7C93E6}" type="parTrans" cxnId="{3D2B68E2-7710-4F5B-B130-49B626D48DA2}">
      <dgm:prSet/>
      <dgm:spPr/>
      <dgm:t>
        <a:bodyPr/>
        <a:lstStyle/>
        <a:p>
          <a:endParaRPr lang="en-US"/>
        </a:p>
      </dgm:t>
    </dgm:pt>
    <dgm:pt modelId="{DDC5E1C9-50A2-4B29-8882-9C23E728C2DB}" type="sibTrans" cxnId="{3D2B68E2-7710-4F5B-B130-49B626D48DA2}">
      <dgm:prSet/>
      <dgm:spPr/>
      <dgm:t>
        <a:bodyPr/>
        <a:lstStyle/>
        <a:p>
          <a:endParaRPr lang="en-US"/>
        </a:p>
      </dgm:t>
    </dgm:pt>
    <dgm:pt modelId="{6A38A899-61B2-4DA0-B815-C6B2ABBE1B4F}" type="pres">
      <dgm:prSet presAssocID="{FDF7B136-EB76-4F7A-9A50-5688F34BB619}" presName="root" presStyleCnt="0">
        <dgm:presLayoutVars>
          <dgm:dir/>
          <dgm:resizeHandles val="exact"/>
        </dgm:presLayoutVars>
      </dgm:prSet>
      <dgm:spPr/>
    </dgm:pt>
    <dgm:pt modelId="{907F2A0A-984B-4DB7-BC13-5EF9468D7973}" type="pres">
      <dgm:prSet presAssocID="{075BA394-BFE7-46BE-A33C-1418EC078CD9}" presName="compNode" presStyleCnt="0"/>
      <dgm:spPr/>
    </dgm:pt>
    <dgm:pt modelId="{73088C79-D3CE-41F9-BC38-6B1097B2E22B}" type="pres">
      <dgm:prSet presAssocID="{075BA394-BFE7-46BE-A33C-1418EC078CD9}" presName="bgRect" presStyleLbl="bgShp" presStyleIdx="0" presStyleCnt="5"/>
      <dgm:spPr/>
    </dgm:pt>
    <dgm:pt modelId="{667CD109-912F-4682-A5E1-3EEFE5CC76CB}" type="pres">
      <dgm:prSet presAssocID="{075BA394-BFE7-46BE-A33C-1418EC078C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77811DB-BB8D-4148-9C5A-F74A0F46A438}" type="pres">
      <dgm:prSet presAssocID="{075BA394-BFE7-46BE-A33C-1418EC078CD9}" presName="spaceRect" presStyleCnt="0"/>
      <dgm:spPr/>
    </dgm:pt>
    <dgm:pt modelId="{A37D90E2-8690-4B5C-88A6-B77EB4E8B665}" type="pres">
      <dgm:prSet presAssocID="{075BA394-BFE7-46BE-A33C-1418EC078CD9}" presName="parTx" presStyleLbl="revTx" presStyleIdx="0" presStyleCnt="5">
        <dgm:presLayoutVars>
          <dgm:chMax val="0"/>
          <dgm:chPref val="0"/>
        </dgm:presLayoutVars>
      </dgm:prSet>
      <dgm:spPr/>
    </dgm:pt>
    <dgm:pt modelId="{0CDDFCBD-E184-40F1-A421-CE93DC4B1237}" type="pres">
      <dgm:prSet presAssocID="{34927EE7-6213-48CB-AD61-0A60671DAD40}" presName="sibTrans" presStyleCnt="0"/>
      <dgm:spPr/>
    </dgm:pt>
    <dgm:pt modelId="{A345FB50-4F16-43DB-99CB-809FF8528D9D}" type="pres">
      <dgm:prSet presAssocID="{92E9E95E-D3C8-4420-8DB5-62574098831B}" presName="compNode" presStyleCnt="0"/>
      <dgm:spPr/>
    </dgm:pt>
    <dgm:pt modelId="{182CE7AF-8EA7-4A41-BF90-C7DBBB4B3949}" type="pres">
      <dgm:prSet presAssocID="{92E9E95E-D3C8-4420-8DB5-62574098831B}" presName="bgRect" presStyleLbl="bgShp" presStyleIdx="1" presStyleCnt="5"/>
      <dgm:spPr/>
    </dgm:pt>
    <dgm:pt modelId="{EEAA003A-7396-461D-9240-32FE8A1B112C}" type="pres">
      <dgm:prSet presAssocID="{92E9E95E-D3C8-4420-8DB5-6257409883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9AD627B-0289-4237-8921-05E310EE53F8}" type="pres">
      <dgm:prSet presAssocID="{92E9E95E-D3C8-4420-8DB5-62574098831B}" presName="spaceRect" presStyleCnt="0"/>
      <dgm:spPr/>
    </dgm:pt>
    <dgm:pt modelId="{C446F54F-DF94-453A-9A9D-0B74FF8DE908}" type="pres">
      <dgm:prSet presAssocID="{92E9E95E-D3C8-4420-8DB5-62574098831B}" presName="parTx" presStyleLbl="revTx" presStyleIdx="1" presStyleCnt="5">
        <dgm:presLayoutVars>
          <dgm:chMax val="0"/>
          <dgm:chPref val="0"/>
        </dgm:presLayoutVars>
      </dgm:prSet>
      <dgm:spPr/>
    </dgm:pt>
    <dgm:pt modelId="{F46C46E5-7C29-49A8-83F2-DE424DB9951D}" type="pres">
      <dgm:prSet presAssocID="{89602B92-C16B-4D72-96D4-7D82BCE16A94}" presName="sibTrans" presStyleCnt="0"/>
      <dgm:spPr/>
    </dgm:pt>
    <dgm:pt modelId="{59A42BA6-A91D-48E7-9024-F4D177E75633}" type="pres">
      <dgm:prSet presAssocID="{96F69A01-BA52-4D08-98B2-93AB9616D929}" presName="compNode" presStyleCnt="0"/>
      <dgm:spPr/>
    </dgm:pt>
    <dgm:pt modelId="{E675DE2D-1A1A-4783-98B9-D358C6389624}" type="pres">
      <dgm:prSet presAssocID="{96F69A01-BA52-4D08-98B2-93AB9616D929}" presName="bgRect" presStyleLbl="bgShp" presStyleIdx="2" presStyleCnt="5"/>
      <dgm:spPr/>
    </dgm:pt>
    <dgm:pt modelId="{D5805C30-9903-4583-9FF1-A2BE401EE58E}" type="pres">
      <dgm:prSet presAssocID="{96F69A01-BA52-4D08-98B2-93AB9616D9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0559B02-18E4-4BD9-96E5-CF811BEC8386}" type="pres">
      <dgm:prSet presAssocID="{96F69A01-BA52-4D08-98B2-93AB9616D929}" presName="spaceRect" presStyleCnt="0"/>
      <dgm:spPr/>
    </dgm:pt>
    <dgm:pt modelId="{9E8CDA3D-915A-44E3-9439-699E86C07181}" type="pres">
      <dgm:prSet presAssocID="{96F69A01-BA52-4D08-98B2-93AB9616D929}" presName="parTx" presStyleLbl="revTx" presStyleIdx="2" presStyleCnt="5">
        <dgm:presLayoutVars>
          <dgm:chMax val="0"/>
          <dgm:chPref val="0"/>
        </dgm:presLayoutVars>
      </dgm:prSet>
      <dgm:spPr/>
    </dgm:pt>
    <dgm:pt modelId="{1180233A-BFCE-4536-BA5F-FA0E665BD3C9}" type="pres">
      <dgm:prSet presAssocID="{C33B0E48-C433-4CA0-95B0-D7460B2F9736}" presName="sibTrans" presStyleCnt="0"/>
      <dgm:spPr/>
    </dgm:pt>
    <dgm:pt modelId="{44FA5F2F-209E-45E3-A4FC-1078FE45475E}" type="pres">
      <dgm:prSet presAssocID="{DD310C0E-22F2-4F84-A52D-822796D2E75C}" presName="compNode" presStyleCnt="0"/>
      <dgm:spPr/>
    </dgm:pt>
    <dgm:pt modelId="{55A9357B-E930-4A41-A848-B4866C4B6484}" type="pres">
      <dgm:prSet presAssocID="{DD310C0E-22F2-4F84-A52D-822796D2E75C}" presName="bgRect" presStyleLbl="bgShp" presStyleIdx="3" presStyleCnt="5"/>
      <dgm:spPr/>
    </dgm:pt>
    <dgm:pt modelId="{1026DA39-CD74-45DA-B09B-5F27766E8A63}" type="pres">
      <dgm:prSet presAssocID="{DD310C0E-22F2-4F84-A52D-822796D2E7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A8C05784-E4ED-437D-82FA-D8A5D4668C09}" type="pres">
      <dgm:prSet presAssocID="{DD310C0E-22F2-4F84-A52D-822796D2E75C}" presName="spaceRect" presStyleCnt="0"/>
      <dgm:spPr/>
    </dgm:pt>
    <dgm:pt modelId="{B45F962D-3944-4124-B451-3A10C39382C7}" type="pres">
      <dgm:prSet presAssocID="{DD310C0E-22F2-4F84-A52D-822796D2E75C}" presName="parTx" presStyleLbl="revTx" presStyleIdx="3" presStyleCnt="5">
        <dgm:presLayoutVars>
          <dgm:chMax val="0"/>
          <dgm:chPref val="0"/>
        </dgm:presLayoutVars>
      </dgm:prSet>
      <dgm:spPr/>
    </dgm:pt>
    <dgm:pt modelId="{31674CC6-55B1-4D9F-934F-C59B3A23CC7A}" type="pres">
      <dgm:prSet presAssocID="{2754B4C3-06BB-47A8-84C3-F9816BCB853E}" presName="sibTrans" presStyleCnt="0"/>
      <dgm:spPr/>
    </dgm:pt>
    <dgm:pt modelId="{81672B2D-E94B-4AD0-B68B-D7857F74C784}" type="pres">
      <dgm:prSet presAssocID="{FB3A4FE1-46A9-4D61-B97C-E075BC1D9E13}" presName="compNode" presStyleCnt="0"/>
      <dgm:spPr/>
    </dgm:pt>
    <dgm:pt modelId="{28F4086A-B1E1-4E89-BC3D-BD77650EAA85}" type="pres">
      <dgm:prSet presAssocID="{FB3A4FE1-46A9-4D61-B97C-E075BC1D9E13}" presName="bgRect" presStyleLbl="bgShp" presStyleIdx="4" presStyleCnt="5"/>
      <dgm:spPr/>
    </dgm:pt>
    <dgm:pt modelId="{4E4F8BB1-DA5E-4A8B-AC45-EE6605F72D45}" type="pres">
      <dgm:prSet presAssocID="{FB3A4FE1-46A9-4D61-B97C-E075BC1D9E1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225C0E9E-0231-4768-8ECC-B0B947885134}" type="pres">
      <dgm:prSet presAssocID="{FB3A4FE1-46A9-4D61-B97C-E075BC1D9E13}" presName="spaceRect" presStyleCnt="0"/>
      <dgm:spPr/>
    </dgm:pt>
    <dgm:pt modelId="{43423D13-819D-4D9A-AEEA-04A4CAE3D94B}" type="pres">
      <dgm:prSet presAssocID="{FB3A4FE1-46A9-4D61-B97C-E075BC1D9E13}" presName="parTx" presStyleLbl="revTx" presStyleIdx="4" presStyleCnt="5">
        <dgm:presLayoutVars>
          <dgm:chMax val="0"/>
          <dgm:chPref val="0"/>
        </dgm:presLayoutVars>
      </dgm:prSet>
      <dgm:spPr/>
    </dgm:pt>
  </dgm:ptLst>
  <dgm:cxnLst>
    <dgm:cxn modelId="{9C2D3D06-92A3-4BD4-9F60-96202E27F20D}" type="presOf" srcId="{DD310C0E-22F2-4F84-A52D-822796D2E75C}" destId="{B45F962D-3944-4124-B451-3A10C39382C7}" srcOrd="0" destOrd="0" presId="urn:microsoft.com/office/officeart/2018/2/layout/IconVerticalSolidList"/>
    <dgm:cxn modelId="{AB75A729-656A-4257-93E2-4B906F9F4D44}" type="presOf" srcId="{96F69A01-BA52-4D08-98B2-93AB9616D929}" destId="{9E8CDA3D-915A-44E3-9439-699E86C07181}" srcOrd="0" destOrd="0" presId="urn:microsoft.com/office/officeart/2018/2/layout/IconVerticalSolidList"/>
    <dgm:cxn modelId="{3A222876-314A-4F6E-9680-2F65CFE660FD}" srcId="{FDF7B136-EB76-4F7A-9A50-5688F34BB619}" destId="{96F69A01-BA52-4D08-98B2-93AB9616D929}" srcOrd="2" destOrd="0" parTransId="{F85FF5FF-D4ED-4BDC-B800-8811BC235731}" sibTransId="{C33B0E48-C433-4CA0-95B0-D7460B2F9736}"/>
    <dgm:cxn modelId="{E09D807D-9995-4828-8A71-F0FF9815C808}" type="presOf" srcId="{075BA394-BFE7-46BE-A33C-1418EC078CD9}" destId="{A37D90E2-8690-4B5C-88A6-B77EB4E8B665}" srcOrd="0" destOrd="0" presId="urn:microsoft.com/office/officeart/2018/2/layout/IconVerticalSolidList"/>
    <dgm:cxn modelId="{26632584-AEC6-4D10-8F21-2F452E70EABE}" srcId="{FDF7B136-EB76-4F7A-9A50-5688F34BB619}" destId="{92E9E95E-D3C8-4420-8DB5-62574098831B}" srcOrd="1" destOrd="0" parTransId="{AB5BC3A1-A9EC-4BEA-86D6-00BD6F5A9DD2}" sibTransId="{89602B92-C16B-4D72-96D4-7D82BCE16A94}"/>
    <dgm:cxn modelId="{81410FB1-071D-4E13-97B6-8FCAFAB09A7B}" type="presOf" srcId="{FDF7B136-EB76-4F7A-9A50-5688F34BB619}" destId="{6A38A899-61B2-4DA0-B815-C6B2ABBE1B4F}" srcOrd="0" destOrd="0" presId="urn:microsoft.com/office/officeart/2018/2/layout/IconVerticalSolidList"/>
    <dgm:cxn modelId="{C8724AB6-1DCD-420C-99F7-0E2E43A04E6C}" type="presOf" srcId="{FB3A4FE1-46A9-4D61-B97C-E075BC1D9E13}" destId="{43423D13-819D-4D9A-AEEA-04A4CAE3D94B}" srcOrd="0" destOrd="0" presId="urn:microsoft.com/office/officeart/2018/2/layout/IconVerticalSolidList"/>
    <dgm:cxn modelId="{262183CD-E87E-48A8-A9DB-12C33594E414}" srcId="{FDF7B136-EB76-4F7A-9A50-5688F34BB619}" destId="{075BA394-BFE7-46BE-A33C-1418EC078CD9}" srcOrd="0" destOrd="0" parTransId="{DDA479CB-71BE-4DBA-9966-FFE7B97ECC7F}" sibTransId="{34927EE7-6213-48CB-AD61-0A60671DAD40}"/>
    <dgm:cxn modelId="{FC19F2D0-152F-4C99-9BCD-731C614003C5}" type="presOf" srcId="{92E9E95E-D3C8-4420-8DB5-62574098831B}" destId="{C446F54F-DF94-453A-9A9D-0B74FF8DE908}" srcOrd="0" destOrd="0" presId="urn:microsoft.com/office/officeart/2018/2/layout/IconVerticalSolidList"/>
    <dgm:cxn modelId="{473D68D2-32E5-4F9C-8019-B59AD7D4360E}" srcId="{FDF7B136-EB76-4F7A-9A50-5688F34BB619}" destId="{DD310C0E-22F2-4F84-A52D-822796D2E75C}" srcOrd="3" destOrd="0" parTransId="{2FCB2935-B23A-4C1B-975E-F971FE6EE729}" sibTransId="{2754B4C3-06BB-47A8-84C3-F9816BCB853E}"/>
    <dgm:cxn modelId="{3D2B68E2-7710-4F5B-B130-49B626D48DA2}" srcId="{FDF7B136-EB76-4F7A-9A50-5688F34BB619}" destId="{FB3A4FE1-46A9-4D61-B97C-E075BC1D9E13}" srcOrd="4" destOrd="0" parTransId="{E3951E8D-5614-41DC-9D76-52232B7C93E6}" sibTransId="{DDC5E1C9-50A2-4B29-8882-9C23E728C2DB}"/>
    <dgm:cxn modelId="{CFC73167-0A72-4660-B650-3B3F05292BA5}" type="presParOf" srcId="{6A38A899-61B2-4DA0-B815-C6B2ABBE1B4F}" destId="{907F2A0A-984B-4DB7-BC13-5EF9468D7973}" srcOrd="0" destOrd="0" presId="urn:microsoft.com/office/officeart/2018/2/layout/IconVerticalSolidList"/>
    <dgm:cxn modelId="{4DFD86FD-3994-4C32-ACB7-2518AAAFAD61}" type="presParOf" srcId="{907F2A0A-984B-4DB7-BC13-5EF9468D7973}" destId="{73088C79-D3CE-41F9-BC38-6B1097B2E22B}" srcOrd="0" destOrd="0" presId="urn:microsoft.com/office/officeart/2018/2/layout/IconVerticalSolidList"/>
    <dgm:cxn modelId="{3DAA2396-08D6-4086-A3E1-6D76BBC6057F}" type="presParOf" srcId="{907F2A0A-984B-4DB7-BC13-5EF9468D7973}" destId="{667CD109-912F-4682-A5E1-3EEFE5CC76CB}" srcOrd="1" destOrd="0" presId="urn:microsoft.com/office/officeart/2018/2/layout/IconVerticalSolidList"/>
    <dgm:cxn modelId="{369BDA3B-1CBA-42F5-B258-79CA87FA672B}" type="presParOf" srcId="{907F2A0A-984B-4DB7-BC13-5EF9468D7973}" destId="{D77811DB-BB8D-4148-9C5A-F74A0F46A438}" srcOrd="2" destOrd="0" presId="urn:microsoft.com/office/officeart/2018/2/layout/IconVerticalSolidList"/>
    <dgm:cxn modelId="{3F45124A-DDCC-49BD-9299-A65673816A27}" type="presParOf" srcId="{907F2A0A-984B-4DB7-BC13-5EF9468D7973}" destId="{A37D90E2-8690-4B5C-88A6-B77EB4E8B665}" srcOrd="3" destOrd="0" presId="urn:microsoft.com/office/officeart/2018/2/layout/IconVerticalSolidList"/>
    <dgm:cxn modelId="{A6EBFE59-AEBD-4854-8F04-7E3C37E0151D}" type="presParOf" srcId="{6A38A899-61B2-4DA0-B815-C6B2ABBE1B4F}" destId="{0CDDFCBD-E184-40F1-A421-CE93DC4B1237}" srcOrd="1" destOrd="0" presId="urn:microsoft.com/office/officeart/2018/2/layout/IconVerticalSolidList"/>
    <dgm:cxn modelId="{178514D4-06A9-4D60-A764-47A3ED769944}" type="presParOf" srcId="{6A38A899-61B2-4DA0-B815-C6B2ABBE1B4F}" destId="{A345FB50-4F16-43DB-99CB-809FF8528D9D}" srcOrd="2" destOrd="0" presId="urn:microsoft.com/office/officeart/2018/2/layout/IconVerticalSolidList"/>
    <dgm:cxn modelId="{CB6BCFD1-CDF5-4AAF-B668-8D5600CCE1C4}" type="presParOf" srcId="{A345FB50-4F16-43DB-99CB-809FF8528D9D}" destId="{182CE7AF-8EA7-4A41-BF90-C7DBBB4B3949}" srcOrd="0" destOrd="0" presId="urn:microsoft.com/office/officeart/2018/2/layout/IconVerticalSolidList"/>
    <dgm:cxn modelId="{BB2D02CC-93D0-4B51-99B4-F1D10125DED4}" type="presParOf" srcId="{A345FB50-4F16-43DB-99CB-809FF8528D9D}" destId="{EEAA003A-7396-461D-9240-32FE8A1B112C}" srcOrd="1" destOrd="0" presId="urn:microsoft.com/office/officeart/2018/2/layout/IconVerticalSolidList"/>
    <dgm:cxn modelId="{E37EF974-DAD6-41DE-8236-38ACB17A3523}" type="presParOf" srcId="{A345FB50-4F16-43DB-99CB-809FF8528D9D}" destId="{69AD627B-0289-4237-8921-05E310EE53F8}" srcOrd="2" destOrd="0" presId="urn:microsoft.com/office/officeart/2018/2/layout/IconVerticalSolidList"/>
    <dgm:cxn modelId="{0EBD5D11-8DBF-4098-A73C-F53FCDBC7A38}" type="presParOf" srcId="{A345FB50-4F16-43DB-99CB-809FF8528D9D}" destId="{C446F54F-DF94-453A-9A9D-0B74FF8DE908}" srcOrd="3" destOrd="0" presId="urn:microsoft.com/office/officeart/2018/2/layout/IconVerticalSolidList"/>
    <dgm:cxn modelId="{F5517AA2-A1DE-4FDE-9DB2-D5FA6F31391E}" type="presParOf" srcId="{6A38A899-61B2-4DA0-B815-C6B2ABBE1B4F}" destId="{F46C46E5-7C29-49A8-83F2-DE424DB9951D}" srcOrd="3" destOrd="0" presId="urn:microsoft.com/office/officeart/2018/2/layout/IconVerticalSolidList"/>
    <dgm:cxn modelId="{06E4141D-BA4D-4FCD-8A1E-6EC8F9831B97}" type="presParOf" srcId="{6A38A899-61B2-4DA0-B815-C6B2ABBE1B4F}" destId="{59A42BA6-A91D-48E7-9024-F4D177E75633}" srcOrd="4" destOrd="0" presId="urn:microsoft.com/office/officeart/2018/2/layout/IconVerticalSolidList"/>
    <dgm:cxn modelId="{2B0B460E-04EA-4BB9-8C2D-F5BEF5235811}" type="presParOf" srcId="{59A42BA6-A91D-48E7-9024-F4D177E75633}" destId="{E675DE2D-1A1A-4783-98B9-D358C6389624}" srcOrd="0" destOrd="0" presId="urn:microsoft.com/office/officeart/2018/2/layout/IconVerticalSolidList"/>
    <dgm:cxn modelId="{75826F86-24C9-498E-A770-BC3657284A11}" type="presParOf" srcId="{59A42BA6-A91D-48E7-9024-F4D177E75633}" destId="{D5805C30-9903-4583-9FF1-A2BE401EE58E}" srcOrd="1" destOrd="0" presId="urn:microsoft.com/office/officeart/2018/2/layout/IconVerticalSolidList"/>
    <dgm:cxn modelId="{2765AFF2-D064-4120-B9C9-A9BE61E25339}" type="presParOf" srcId="{59A42BA6-A91D-48E7-9024-F4D177E75633}" destId="{60559B02-18E4-4BD9-96E5-CF811BEC8386}" srcOrd="2" destOrd="0" presId="urn:microsoft.com/office/officeart/2018/2/layout/IconVerticalSolidList"/>
    <dgm:cxn modelId="{EA212161-54DA-41D6-AE36-8C109860D1CB}" type="presParOf" srcId="{59A42BA6-A91D-48E7-9024-F4D177E75633}" destId="{9E8CDA3D-915A-44E3-9439-699E86C07181}" srcOrd="3" destOrd="0" presId="urn:microsoft.com/office/officeart/2018/2/layout/IconVerticalSolidList"/>
    <dgm:cxn modelId="{8B032214-190F-44C9-AC66-A10CC5FD2C42}" type="presParOf" srcId="{6A38A899-61B2-4DA0-B815-C6B2ABBE1B4F}" destId="{1180233A-BFCE-4536-BA5F-FA0E665BD3C9}" srcOrd="5" destOrd="0" presId="urn:microsoft.com/office/officeart/2018/2/layout/IconVerticalSolidList"/>
    <dgm:cxn modelId="{AFE08451-DA0A-4676-BD8B-E0355D9FBBCD}" type="presParOf" srcId="{6A38A899-61B2-4DA0-B815-C6B2ABBE1B4F}" destId="{44FA5F2F-209E-45E3-A4FC-1078FE45475E}" srcOrd="6" destOrd="0" presId="urn:microsoft.com/office/officeart/2018/2/layout/IconVerticalSolidList"/>
    <dgm:cxn modelId="{77A4CFA6-606A-4653-A9DF-C3205BD179EB}" type="presParOf" srcId="{44FA5F2F-209E-45E3-A4FC-1078FE45475E}" destId="{55A9357B-E930-4A41-A848-B4866C4B6484}" srcOrd="0" destOrd="0" presId="urn:microsoft.com/office/officeart/2018/2/layout/IconVerticalSolidList"/>
    <dgm:cxn modelId="{D866D03D-C550-4AFE-8D37-A1732890901A}" type="presParOf" srcId="{44FA5F2F-209E-45E3-A4FC-1078FE45475E}" destId="{1026DA39-CD74-45DA-B09B-5F27766E8A63}" srcOrd="1" destOrd="0" presId="urn:microsoft.com/office/officeart/2018/2/layout/IconVerticalSolidList"/>
    <dgm:cxn modelId="{71DACA32-D451-4248-A580-05A03FA15968}" type="presParOf" srcId="{44FA5F2F-209E-45E3-A4FC-1078FE45475E}" destId="{A8C05784-E4ED-437D-82FA-D8A5D4668C09}" srcOrd="2" destOrd="0" presId="urn:microsoft.com/office/officeart/2018/2/layout/IconVerticalSolidList"/>
    <dgm:cxn modelId="{6A7F9545-B46F-4B18-8B4B-E33ACCB1B27A}" type="presParOf" srcId="{44FA5F2F-209E-45E3-A4FC-1078FE45475E}" destId="{B45F962D-3944-4124-B451-3A10C39382C7}" srcOrd="3" destOrd="0" presId="urn:microsoft.com/office/officeart/2018/2/layout/IconVerticalSolidList"/>
    <dgm:cxn modelId="{9D65AF3D-33F4-4C39-8A12-FA4128E10867}" type="presParOf" srcId="{6A38A899-61B2-4DA0-B815-C6B2ABBE1B4F}" destId="{31674CC6-55B1-4D9F-934F-C59B3A23CC7A}" srcOrd="7" destOrd="0" presId="urn:microsoft.com/office/officeart/2018/2/layout/IconVerticalSolidList"/>
    <dgm:cxn modelId="{AE4283FB-1A9E-4CB4-94B4-5743DAC65B20}" type="presParOf" srcId="{6A38A899-61B2-4DA0-B815-C6B2ABBE1B4F}" destId="{81672B2D-E94B-4AD0-B68B-D7857F74C784}" srcOrd="8" destOrd="0" presId="urn:microsoft.com/office/officeart/2018/2/layout/IconVerticalSolidList"/>
    <dgm:cxn modelId="{E7EECD55-DCB2-473C-B3C7-36507C9846FE}" type="presParOf" srcId="{81672B2D-E94B-4AD0-B68B-D7857F74C784}" destId="{28F4086A-B1E1-4E89-BC3D-BD77650EAA85}" srcOrd="0" destOrd="0" presId="urn:microsoft.com/office/officeart/2018/2/layout/IconVerticalSolidList"/>
    <dgm:cxn modelId="{DEF2C23E-3B62-4D9D-BE69-AACE682B92E1}" type="presParOf" srcId="{81672B2D-E94B-4AD0-B68B-D7857F74C784}" destId="{4E4F8BB1-DA5E-4A8B-AC45-EE6605F72D45}" srcOrd="1" destOrd="0" presId="urn:microsoft.com/office/officeart/2018/2/layout/IconVerticalSolidList"/>
    <dgm:cxn modelId="{49D37F41-413C-4203-8EFF-AFF939FD2DC6}" type="presParOf" srcId="{81672B2D-E94B-4AD0-B68B-D7857F74C784}" destId="{225C0E9E-0231-4768-8ECC-B0B947885134}" srcOrd="2" destOrd="0" presId="urn:microsoft.com/office/officeart/2018/2/layout/IconVerticalSolidList"/>
    <dgm:cxn modelId="{680D0955-E615-434A-B597-3731ACB031AA}" type="presParOf" srcId="{81672B2D-E94B-4AD0-B68B-D7857F74C784}" destId="{43423D13-819D-4D9A-AEEA-04A4CAE3D9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04D876-A922-4F75-9CF2-75082CD654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A5F8EE-8901-4CCE-A389-1927F9069161}">
      <dgm:prSet/>
      <dgm:spPr/>
      <dgm:t>
        <a:bodyPr/>
        <a:lstStyle/>
        <a:p>
          <a:r>
            <a:rPr lang="en-IN"/>
            <a:t>Blobs – Highly scalable, REST based cloud object store</a:t>
          </a:r>
          <a:endParaRPr lang="en-US"/>
        </a:p>
      </dgm:t>
    </dgm:pt>
    <dgm:pt modelId="{1DD9B52A-790C-46E7-899A-072435742012}" type="parTrans" cxnId="{8906D416-1E3C-4D11-8A5E-9EF50D4783E2}">
      <dgm:prSet/>
      <dgm:spPr/>
      <dgm:t>
        <a:bodyPr/>
        <a:lstStyle/>
        <a:p>
          <a:endParaRPr lang="en-US"/>
        </a:p>
      </dgm:t>
    </dgm:pt>
    <dgm:pt modelId="{61A4E5B4-1299-40E2-887B-2C620A89F472}" type="sibTrans" cxnId="{8906D416-1E3C-4D11-8A5E-9EF50D4783E2}">
      <dgm:prSet/>
      <dgm:spPr/>
      <dgm:t>
        <a:bodyPr/>
        <a:lstStyle/>
        <a:p>
          <a:endParaRPr lang="en-US"/>
        </a:p>
      </dgm:t>
    </dgm:pt>
    <dgm:pt modelId="{F8AF549B-FBA2-4B1D-84EB-3973CC7BA07C}">
      <dgm:prSet/>
      <dgm:spPr/>
      <dgm:t>
        <a:bodyPr/>
        <a:lstStyle/>
        <a:p>
          <a:r>
            <a:rPr lang="en-IN"/>
            <a:t>Tables – Massive auto-scaling, NoSQL store</a:t>
          </a:r>
          <a:endParaRPr lang="en-US"/>
        </a:p>
      </dgm:t>
    </dgm:pt>
    <dgm:pt modelId="{F8183336-51BA-487B-AFB6-A76F1E933FA9}" type="parTrans" cxnId="{187881B0-20A4-4111-9256-4E567CC86760}">
      <dgm:prSet/>
      <dgm:spPr/>
      <dgm:t>
        <a:bodyPr/>
        <a:lstStyle/>
        <a:p>
          <a:endParaRPr lang="en-US"/>
        </a:p>
      </dgm:t>
    </dgm:pt>
    <dgm:pt modelId="{E4411FB9-B269-4EDD-A299-659FF1EB05D8}" type="sibTrans" cxnId="{187881B0-20A4-4111-9256-4E567CC86760}">
      <dgm:prSet/>
      <dgm:spPr/>
      <dgm:t>
        <a:bodyPr/>
        <a:lstStyle/>
        <a:p>
          <a:endParaRPr lang="en-US"/>
        </a:p>
      </dgm:t>
    </dgm:pt>
    <dgm:pt modelId="{B4221214-3E4A-4B84-8038-02A4B44B6565}">
      <dgm:prSet/>
      <dgm:spPr/>
      <dgm:t>
        <a:bodyPr/>
        <a:lstStyle/>
        <a:p>
          <a:r>
            <a:rPr lang="en-IN"/>
            <a:t>Queues – Reliable messaging at scale for cloud services</a:t>
          </a:r>
          <a:endParaRPr lang="en-US"/>
        </a:p>
      </dgm:t>
    </dgm:pt>
    <dgm:pt modelId="{A6E126F9-3A5B-4760-892E-7337AD06CE5B}" type="parTrans" cxnId="{EF901294-0662-4BCA-86EA-C51FBF166AF7}">
      <dgm:prSet/>
      <dgm:spPr/>
      <dgm:t>
        <a:bodyPr/>
        <a:lstStyle/>
        <a:p>
          <a:endParaRPr lang="en-US"/>
        </a:p>
      </dgm:t>
    </dgm:pt>
    <dgm:pt modelId="{4C6CAD19-6918-476A-BC42-49D7678BA0F3}" type="sibTrans" cxnId="{EF901294-0662-4BCA-86EA-C51FBF166AF7}">
      <dgm:prSet/>
      <dgm:spPr/>
      <dgm:t>
        <a:bodyPr/>
        <a:lstStyle/>
        <a:p>
          <a:endParaRPr lang="en-US"/>
        </a:p>
      </dgm:t>
    </dgm:pt>
    <dgm:pt modelId="{066BAB7C-821F-4443-B793-9EFC3395DA10}">
      <dgm:prSet/>
      <dgm:spPr/>
      <dgm:t>
        <a:bodyPr/>
        <a:lstStyle/>
        <a:p>
          <a:r>
            <a:rPr lang="en-IN"/>
            <a:t>Disks – Persistent Premium &amp; Standard disks for Azure IaaS VMs</a:t>
          </a:r>
          <a:endParaRPr lang="en-US"/>
        </a:p>
      </dgm:t>
    </dgm:pt>
    <dgm:pt modelId="{EC47BD47-4516-4998-9C88-827CB59D2782}" type="parTrans" cxnId="{6DE23DA8-9CDD-4107-BB0A-7EA1564EA0D1}">
      <dgm:prSet/>
      <dgm:spPr/>
      <dgm:t>
        <a:bodyPr/>
        <a:lstStyle/>
        <a:p>
          <a:endParaRPr lang="en-US"/>
        </a:p>
      </dgm:t>
    </dgm:pt>
    <dgm:pt modelId="{9A01A8EF-CA05-42E4-8BF8-6B0AC948004C}" type="sibTrans" cxnId="{6DE23DA8-9CDD-4107-BB0A-7EA1564EA0D1}">
      <dgm:prSet/>
      <dgm:spPr/>
      <dgm:t>
        <a:bodyPr/>
        <a:lstStyle/>
        <a:p>
          <a:endParaRPr lang="en-US"/>
        </a:p>
      </dgm:t>
    </dgm:pt>
    <dgm:pt modelId="{76CFF43A-84FA-4B78-BDF6-32020832C719}">
      <dgm:prSet/>
      <dgm:spPr/>
      <dgm:t>
        <a:bodyPr/>
        <a:lstStyle/>
        <a:p>
          <a:r>
            <a:rPr lang="en-IN"/>
            <a:t>Files – SMB 3.0 access to Azure Storage</a:t>
          </a:r>
          <a:endParaRPr lang="en-US"/>
        </a:p>
      </dgm:t>
    </dgm:pt>
    <dgm:pt modelId="{A3F10CA9-9CD1-40E8-826C-3CF7B6FDE78C}" type="parTrans" cxnId="{E11856EC-AB7E-43D1-AFC2-2556BC5E4CA6}">
      <dgm:prSet/>
      <dgm:spPr/>
      <dgm:t>
        <a:bodyPr/>
        <a:lstStyle/>
        <a:p>
          <a:endParaRPr lang="en-US"/>
        </a:p>
      </dgm:t>
    </dgm:pt>
    <dgm:pt modelId="{C5752FE4-EEC9-4BF3-9DED-3A2496459BF7}" type="sibTrans" cxnId="{E11856EC-AB7E-43D1-AFC2-2556BC5E4CA6}">
      <dgm:prSet/>
      <dgm:spPr/>
      <dgm:t>
        <a:bodyPr/>
        <a:lstStyle/>
        <a:p>
          <a:endParaRPr lang="en-US"/>
        </a:p>
      </dgm:t>
    </dgm:pt>
    <dgm:pt modelId="{6924BA0C-542E-4783-9A9F-E8CBB8B5BCC9}">
      <dgm:prSet/>
      <dgm:spPr/>
      <dgm:t>
        <a:bodyPr/>
        <a:lstStyle/>
        <a:p>
          <a:r>
            <a:rPr lang="en-IN"/>
            <a:t>Azure Import/Export – Ship data in HDD</a:t>
          </a:r>
          <a:endParaRPr lang="en-US"/>
        </a:p>
      </dgm:t>
    </dgm:pt>
    <dgm:pt modelId="{8D804A58-3250-4B5E-88A6-C2F4EA6AE695}" type="parTrans" cxnId="{621E20E5-CCDB-4F88-82D5-B4BEF5BB7150}">
      <dgm:prSet/>
      <dgm:spPr/>
      <dgm:t>
        <a:bodyPr/>
        <a:lstStyle/>
        <a:p>
          <a:endParaRPr lang="en-US"/>
        </a:p>
      </dgm:t>
    </dgm:pt>
    <dgm:pt modelId="{D136B85E-DFEB-411A-B5C8-7EA193372BD3}" type="sibTrans" cxnId="{621E20E5-CCDB-4F88-82D5-B4BEF5BB7150}">
      <dgm:prSet/>
      <dgm:spPr/>
      <dgm:t>
        <a:bodyPr/>
        <a:lstStyle/>
        <a:p>
          <a:endParaRPr lang="en-US"/>
        </a:p>
      </dgm:t>
    </dgm:pt>
    <dgm:pt modelId="{88CBA707-9357-46FE-829C-93DF3C1F3F25}">
      <dgm:prSet/>
      <dgm:spPr/>
      <dgm:t>
        <a:bodyPr/>
        <a:lstStyle/>
        <a:p>
          <a:r>
            <a:rPr lang="en-IN"/>
            <a:t>AZCopy – High-performance data upload , download, &amp; copy</a:t>
          </a:r>
          <a:endParaRPr lang="en-US"/>
        </a:p>
      </dgm:t>
    </dgm:pt>
    <dgm:pt modelId="{9A119364-DF55-4D7F-9447-39F4ACB5B812}" type="parTrans" cxnId="{CE2E97E4-CE9A-4D97-8EDC-FF24A63A89A5}">
      <dgm:prSet/>
      <dgm:spPr/>
      <dgm:t>
        <a:bodyPr/>
        <a:lstStyle/>
        <a:p>
          <a:endParaRPr lang="en-US"/>
        </a:p>
      </dgm:t>
    </dgm:pt>
    <dgm:pt modelId="{3ECC0A8E-CC43-442A-AB74-1C1F57CC7F8A}" type="sibTrans" cxnId="{CE2E97E4-CE9A-4D97-8EDC-FF24A63A89A5}">
      <dgm:prSet/>
      <dgm:spPr/>
      <dgm:t>
        <a:bodyPr/>
        <a:lstStyle/>
        <a:p>
          <a:endParaRPr lang="en-US"/>
        </a:p>
      </dgm:t>
    </dgm:pt>
    <dgm:pt modelId="{99E0890B-D36B-4CF3-BAEE-3AF9EAD1663C}" type="pres">
      <dgm:prSet presAssocID="{E204D876-A922-4F75-9CF2-75082CD65471}" presName="root" presStyleCnt="0">
        <dgm:presLayoutVars>
          <dgm:dir/>
          <dgm:resizeHandles val="exact"/>
        </dgm:presLayoutVars>
      </dgm:prSet>
      <dgm:spPr/>
    </dgm:pt>
    <dgm:pt modelId="{13C2BA7E-9921-4098-8685-6BA298BF80D4}" type="pres">
      <dgm:prSet presAssocID="{3DA5F8EE-8901-4CCE-A389-1927F9069161}" presName="compNode" presStyleCnt="0"/>
      <dgm:spPr/>
    </dgm:pt>
    <dgm:pt modelId="{8ACF28FE-32B7-4423-8D8B-3B75EECE4094}" type="pres">
      <dgm:prSet presAssocID="{3DA5F8EE-8901-4CCE-A389-1927F9069161}" presName="bgRect" presStyleLbl="bgShp" presStyleIdx="0" presStyleCnt="7"/>
      <dgm:spPr/>
    </dgm:pt>
    <dgm:pt modelId="{0855F9EB-F10B-41EF-864F-2E6AE8F815F5}" type="pres">
      <dgm:prSet presAssocID="{3DA5F8EE-8901-4CCE-A389-1927F906916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79A98DA-889A-48D7-AF17-3AE70F4BE0AE}" type="pres">
      <dgm:prSet presAssocID="{3DA5F8EE-8901-4CCE-A389-1927F9069161}" presName="spaceRect" presStyleCnt="0"/>
      <dgm:spPr/>
    </dgm:pt>
    <dgm:pt modelId="{B1D45EFD-82C5-44F3-B842-86FA1D2809FB}" type="pres">
      <dgm:prSet presAssocID="{3DA5F8EE-8901-4CCE-A389-1927F9069161}" presName="parTx" presStyleLbl="revTx" presStyleIdx="0" presStyleCnt="7">
        <dgm:presLayoutVars>
          <dgm:chMax val="0"/>
          <dgm:chPref val="0"/>
        </dgm:presLayoutVars>
      </dgm:prSet>
      <dgm:spPr/>
    </dgm:pt>
    <dgm:pt modelId="{ABF1871C-AD26-4657-A61E-61C6532D6DA8}" type="pres">
      <dgm:prSet presAssocID="{61A4E5B4-1299-40E2-887B-2C620A89F472}" presName="sibTrans" presStyleCnt="0"/>
      <dgm:spPr/>
    </dgm:pt>
    <dgm:pt modelId="{28D4BA61-D540-46E4-B6C4-888F09357619}" type="pres">
      <dgm:prSet presAssocID="{F8AF549B-FBA2-4B1D-84EB-3973CC7BA07C}" presName="compNode" presStyleCnt="0"/>
      <dgm:spPr/>
    </dgm:pt>
    <dgm:pt modelId="{36479869-DE44-4797-9FA6-C5D3AF3A9B3D}" type="pres">
      <dgm:prSet presAssocID="{F8AF549B-FBA2-4B1D-84EB-3973CC7BA07C}" presName="bgRect" presStyleLbl="bgShp" presStyleIdx="1" presStyleCnt="7"/>
      <dgm:spPr/>
    </dgm:pt>
    <dgm:pt modelId="{48423C56-821B-4017-BB53-D7312B7CCFA4}" type="pres">
      <dgm:prSet presAssocID="{F8AF549B-FBA2-4B1D-84EB-3973CC7BA07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 Mail"/>
        </a:ext>
      </dgm:extLst>
    </dgm:pt>
    <dgm:pt modelId="{323D8D77-2F6F-4C40-B2A7-D211411C5A89}" type="pres">
      <dgm:prSet presAssocID="{F8AF549B-FBA2-4B1D-84EB-3973CC7BA07C}" presName="spaceRect" presStyleCnt="0"/>
      <dgm:spPr/>
    </dgm:pt>
    <dgm:pt modelId="{BAC6D677-D465-45DE-A825-2319A3D0D45E}" type="pres">
      <dgm:prSet presAssocID="{F8AF549B-FBA2-4B1D-84EB-3973CC7BA07C}" presName="parTx" presStyleLbl="revTx" presStyleIdx="1" presStyleCnt="7">
        <dgm:presLayoutVars>
          <dgm:chMax val="0"/>
          <dgm:chPref val="0"/>
        </dgm:presLayoutVars>
      </dgm:prSet>
      <dgm:spPr/>
    </dgm:pt>
    <dgm:pt modelId="{074042B1-8AD5-46C5-893C-F8F4BCB0188C}" type="pres">
      <dgm:prSet presAssocID="{E4411FB9-B269-4EDD-A299-659FF1EB05D8}" presName="sibTrans" presStyleCnt="0"/>
      <dgm:spPr/>
    </dgm:pt>
    <dgm:pt modelId="{6514486D-51CD-46BD-AD27-B8EBC14D6609}" type="pres">
      <dgm:prSet presAssocID="{B4221214-3E4A-4B84-8038-02A4B44B6565}" presName="compNode" presStyleCnt="0"/>
      <dgm:spPr/>
    </dgm:pt>
    <dgm:pt modelId="{E571BFA4-E348-4656-A157-523981100C61}" type="pres">
      <dgm:prSet presAssocID="{B4221214-3E4A-4B84-8038-02A4B44B6565}" presName="bgRect" presStyleLbl="bgShp" presStyleIdx="2" presStyleCnt="7"/>
      <dgm:spPr/>
    </dgm:pt>
    <dgm:pt modelId="{00B6587F-3B88-4FCB-9190-225048FC2A6A}" type="pres">
      <dgm:prSet presAssocID="{B4221214-3E4A-4B84-8038-02A4B44B656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mail Forward"/>
        </a:ext>
      </dgm:extLst>
    </dgm:pt>
    <dgm:pt modelId="{C35D4BD8-DD05-4D97-845A-676EF8C673FC}" type="pres">
      <dgm:prSet presAssocID="{B4221214-3E4A-4B84-8038-02A4B44B6565}" presName="spaceRect" presStyleCnt="0"/>
      <dgm:spPr/>
    </dgm:pt>
    <dgm:pt modelId="{8C64DA9C-D9E5-483F-89E6-7ECE3146B976}" type="pres">
      <dgm:prSet presAssocID="{B4221214-3E4A-4B84-8038-02A4B44B6565}" presName="parTx" presStyleLbl="revTx" presStyleIdx="2" presStyleCnt="7">
        <dgm:presLayoutVars>
          <dgm:chMax val="0"/>
          <dgm:chPref val="0"/>
        </dgm:presLayoutVars>
      </dgm:prSet>
      <dgm:spPr/>
    </dgm:pt>
    <dgm:pt modelId="{2D7C775B-9CBB-4F33-A40D-4E4054ECF7AB}" type="pres">
      <dgm:prSet presAssocID="{4C6CAD19-6918-476A-BC42-49D7678BA0F3}" presName="sibTrans" presStyleCnt="0"/>
      <dgm:spPr/>
    </dgm:pt>
    <dgm:pt modelId="{5ED12D74-A4C8-4DB9-9F03-3C95A77994C9}" type="pres">
      <dgm:prSet presAssocID="{066BAB7C-821F-4443-B793-9EFC3395DA10}" presName="compNode" presStyleCnt="0"/>
      <dgm:spPr/>
    </dgm:pt>
    <dgm:pt modelId="{DA4B58BD-E072-4274-9A6D-DAE75DE19730}" type="pres">
      <dgm:prSet presAssocID="{066BAB7C-821F-4443-B793-9EFC3395DA10}" presName="bgRect" presStyleLbl="bgShp" presStyleIdx="3" presStyleCnt="7"/>
      <dgm:spPr/>
    </dgm:pt>
    <dgm:pt modelId="{73405D90-BB24-4F13-A470-330461CEAB91}" type="pres">
      <dgm:prSet presAssocID="{066BAB7C-821F-4443-B793-9EFC3395DA1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6895DA5C-AAF9-4A99-B8E8-E3A8338713B4}" type="pres">
      <dgm:prSet presAssocID="{066BAB7C-821F-4443-B793-9EFC3395DA10}" presName="spaceRect" presStyleCnt="0"/>
      <dgm:spPr/>
    </dgm:pt>
    <dgm:pt modelId="{C3DEDD0A-2293-495D-9E47-7BE480D0F3A0}" type="pres">
      <dgm:prSet presAssocID="{066BAB7C-821F-4443-B793-9EFC3395DA10}" presName="parTx" presStyleLbl="revTx" presStyleIdx="3" presStyleCnt="7">
        <dgm:presLayoutVars>
          <dgm:chMax val="0"/>
          <dgm:chPref val="0"/>
        </dgm:presLayoutVars>
      </dgm:prSet>
      <dgm:spPr/>
    </dgm:pt>
    <dgm:pt modelId="{BD8C666E-7367-41BE-95B2-E6DA2624D51B}" type="pres">
      <dgm:prSet presAssocID="{9A01A8EF-CA05-42E4-8BF8-6B0AC948004C}" presName="sibTrans" presStyleCnt="0"/>
      <dgm:spPr/>
    </dgm:pt>
    <dgm:pt modelId="{1C03685B-3054-4C0B-9140-E64468781773}" type="pres">
      <dgm:prSet presAssocID="{76CFF43A-84FA-4B78-BDF6-32020832C719}" presName="compNode" presStyleCnt="0"/>
      <dgm:spPr/>
    </dgm:pt>
    <dgm:pt modelId="{E671CCE4-5F39-4986-ACAF-E5C09D417F4E}" type="pres">
      <dgm:prSet presAssocID="{76CFF43A-84FA-4B78-BDF6-32020832C719}" presName="bgRect" presStyleLbl="bgShp" presStyleIdx="4" presStyleCnt="7"/>
      <dgm:spPr/>
    </dgm:pt>
    <dgm:pt modelId="{549995CA-B491-4411-9CD0-B96FE3FD44F5}" type="pres">
      <dgm:prSet presAssocID="{76CFF43A-84FA-4B78-BDF6-32020832C71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py"/>
        </a:ext>
      </dgm:extLst>
    </dgm:pt>
    <dgm:pt modelId="{51C64AC6-EF81-43F4-A921-005976E3F5AD}" type="pres">
      <dgm:prSet presAssocID="{76CFF43A-84FA-4B78-BDF6-32020832C719}" presName="spaceRect" presStyleCnt="0"/>
      <dgm:spPr/>
    </dgm:pt>
    <dgm:pt modelId="{3448E6A8-52D5-4974-916B-FDB45435CF1E}" type="pres">
      <dgm:prSet presAssocID="{76CFF43A-84FA-4B78-BDF6-32020832C719}" presName="parTx" presStyleLbl="revTx" presStyleIdx="4" presStyleCnt="7">
        <dgm:presLayoutVars>
          <dgm:chMax val="0"/>
          <dgm:chPref val="0"/>
        </dgm:presLayoutVars>
      </dgm:prSet>
      <dgm:spPr/>
    </dgm:pt>
    <dgm:pt modelId="{4E795189-38F9-4163-A94D-3C296DF91616}" type="pres">
      <dgm:prSet presAssocID="{C5752FE4-EEC9-4BF3-9DED-3A2496459BF7}" presName="sibTrans" presStyleCnt="0"/>
      <dgm:spPr/>
    </dgm:pt>
    <dgm:pt modelId="{029A6CFB-B6A8-4B75-9094-25757495DEBE}" type="pres">
      <dgm:prSet presAssocID="{6924BA0C-542E-4783-9A9F-E8CBB8B5BCC9}" presName="compNode" presStyleCnt="0"/>
      <dgm:spPr/>
    </dgm:pt>
    <dgm:pt modelId="{90944723-6B65-4A87-8464-FEBEBC82E1B4}" type="pres">
      <dgm:prSet presAssocID="{6924BA0C-542E-4783-9A9F-E8CBB8B5BCC9}" presName="bgRect" presStyleLbl="bgShp" presStyleIdx="5" presStyleCnt="7"/>
      <dgm:spPr/>
    </dgm:pt>
    <dgm:pt modelId="{BF64F239-DC0D-4D50-94CF-227940C67884}" type="pres">
      <dgm:prSet presAssocID="{6924BA0C-542E-4783-9A9F-E8CBB8B5BCC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port"/>
        </a:ext>
      </dgm:extLst>
    </dgm:pt>
    <dgm:pt modelId="{6D11FF87-1554-466A-AFE4-D1D449734D9B}" type="pres">
      <dgm:prSet presAssocID="{6924BA0C-542E-4783-9A9F-E8CBB8B5BCC9}" presName="spaceRect" presStyleCnt="0"/>
      <dgm:spPr/>
    </dgm:pt>
    <dgm:pt modelId="{085FBF59-CD52-4040-9178-362B9B45E475}" type="pres">
      <dgm:prSet presAssocID="{6924BA0C-542E-4783-9A9F-E8CBB8B5BCC9}" presName="parTx" presStyleLbl="revTx" presStyleIdx="5" presStyleCnt="7">
        <dgm:presLayoutVars>
          <dgm:chMax val="0"/>
          <dgm:chPref val="0"/>
        </dgm:presLayoutVars>
      </dgm:prSet>
      <dgm:spPr/>
    </dgm:pt>
    <dgm:pt modelId="{AB7D9AB8-6E0A-4258-8788-F0B6BE1B2E54}" type="pres">
      <dgm:prSet presAssocID="{D136B85E-DFEB-411A-B5C8-7EA193372BD3}" presName="sibTrans" presStyleCnt="0"/>
      <dgm:spPr/>
    </dgm:pt>
    <dgm:pt modelId="{3319B57F-7A19-453F-9643-AD63C4B5560C}" type="pres">
      <dgm:prSet presAssocID="{88CBA707-9357-46FE-829C-93DF3C1F3F25}" presName="compNode" presStyleCnt="0"/>
      <dgm:spPr/>
    </dgm:pt>
    <dgm:pt modelId="{2DB4C8EA-A3D7-4D88-AAF4-52B78F2B7992}" type="pres">
      <dgm:prSet presAssocID="{88CBA707-9357-46FE-829C-93DF3C1F3F25}" presName="bgRect" presStyleLbl="bgShp" presStyleIdx="6" presStyleCnt="7"/>
      <dgm:spPr/>
    </dgm:pt>
    <dgm:pt modelId="{BBA84DA4-A1F7-49A0-B43E-F40B35551EB5}" type="pres">
      <dgm:prSet presAssocID="{88CBA707-9357-46FE-829C-93DF3C1F3F2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Secure"/>
        </a:ext>
      </dgm:extLst>
    </dgm:pt>
    <dgm:pt modelId="{93DC9B9B-423F-4217-9E1D-8667F9607C82}" type="pres">
      <dgm:prSet presAssocID="{88CBA707-9357-46FE-829C-93DF3C1F3F25}" presName="spaceRect" presStyleCnt="0"/>
      <dgm:spPr/>
    </dgm:pt>
    <dgm:pt modelId="{AE43116A-94E8-4403-9DEF-60A683AA9672}" type="pres">
      <dgm:prSet presAssocID="{88CBA707-9357-46FE-829C-93DF3C1F3F25}" presName="parTx" presStyleLbl="revTx" presStyleIdx="6" presStyleCnt="7">
        <dgm:presLayoutVars>
          <dgm:chMax val="0"/>
          <dgm:chPref val="0"/>
        </dgm:presLayoutVars>
      </dgm:prSet>
      <dgm:spPr/>
    </dgm:pt>
  </dgm:ptLst>
  <dgm:cxnLst>
    <dgm:cxn modelId="{F7E2EC01-2907-43D3-A429-637347FA855D}" type="presOf" srcId="{6924BA0C-542E-4783-9A9F-E8CBB8B5BCC9}" destId="{085FBF59-CD52-4040-9178-362B9B45E475}" srcOrd="0" destOrd="0" presId="urn:microsoft.com/office/officeart/2018/2/layout/IconVerticalSolidList"/>
    <dgm:cxn modelId="{90250408-A4D5-4918-8461-774F22632ADC}" type="presOf" srcId="{76CFF43A-84FA-4B78-BDF6-32020832C719}" destId="{3448E6A8-52D5-4974-916B-FDB45435CF1E}" srcOrd="0" destOrd="0" presId="urn:microsoft.com/office/officeart/2018/2/layout/IconVerticalSolidList"/>
    <dgm:cxn modelId="{743C940F-8750-457B-8F74-3189E9E7C45A}" type="presOf" srcId="{B4221214-3E4A-4B84-8038-02A4B44B6565}" destId="{8C64DA9C-D9E5-483F-89E6-7ECE3146B976}" srcOrd="0" destOrd="0" presId="urn:microsoft.com/office/officeart/2018/2/layout/IconVerticalSolidList"/>
    <dgm:cxn modelId="{8906D416-1E3C-4D11-8A5E-9EF50D4783E2}" srcId="{E204D876-A922-4F75-9CF2-75082CD65471}" destId="{3DA5F8EE-8901-4CCE-A389-1927F9069161}" srcOrd="0" destOrd="0" parTransId="{1DD9B52A-790C-46E7-899A-072435742012}" sibTransId="{61A4E5B4-1299-40E2-887B-2C620A89F472}"/>
    <dgm:cxn modelId="{1896666D-16D0-4C2C-A635-BD544FC0E24C}" type="presOf" srcId="{066BAB7C-821F-4443-B793-9EFC3395DA10}" destId="{C3DEDD0A-2293-495D-9E47-7BE480D0F3A0}" srcOrd="0" destOrd="0" presId="urn:microsoft.com/office/officeart/2018/2/layout/IconVerticalSolidList"/>
    <dgm:cxn modelId="{EF901294-0662-4BCA-86EA-C51FBF166AF7}" srcId="{E204D876-A922-4F75-9CF2-75082CD65471}" destId="{B4221214-3E4A-4B84-8038-02A4B44B6565}" srcOrd="2" destOrd="0" parTransId="{A6E126F9-3A5B-4760-892E-7337AD06CE5B}" sibTransId="{4C6CAD19-6918-476A-BC42-49D7678BA0F3}"/>
    <dgm:cxn modelId="{CE9C23A3-A9FD-4C09-9C1B-A85D987CB84B}" type="presOf" srcId="{3DA5F8EE-8901-4CCE-A389-1927F9069161}" destId="{B1D45EFD-82C5-44F3-B842-86FA1D2809FB}" srcOrd="0" destOrd="0" presId="urn:microsoft.com/office/officeart/2018/2/layout/IconVerticalSolidList"/>
    <dgm:cxn modelId="{6DE23DA8-9CDD-4107-BB0A-7EA1564EA0D1}" srcId="{E204D876-A922-4F75-9CF2-75082CD65471}" destId="{066BAB7C-821F-4443-B793-9EFC3395DA10}" srcOrd="3" destOrd="0" parTransId="{EC47BD47-4516-4998-9C88-827CB59D2782}" sibTransId="{9A01A8EF-CA05-42E4-8BF8-6B0AC948004C}"/>
    <dgm:cxn modelId="{187881B0-20A4-4111-9256-4E567CC86760}" srcId="{E204D876-A922-4F75-9CF2-75082CD65471}" destId="{F8AF549B-FBA2-4B1D-84EB-3973CC7BA07C}" srcOrd="1" destOrd="0" parTransId="{F8183336-51BA-487B-AFB6-A76F1E933FA9}" sibTransId="{E4411FB9-B269-4EDD-A299-659FF1EB05D8}"/>
    <dgm:cxn modelId="{01AB0FBF-CB8F-4A3F-9520-6ACBD4E9D373}" type="presOf" srcId="{F8AF549B-FBA2-4B1D-84EB-3973CC7BA07C}" destId="{BAC6D677-D465-45DE-A825-2319A3D0D45E}" srcOrd="0" destOrd="0" presId="urn:microsoft.com/office/officeart/2018/2/layout/IconVerticalSolidList"/>
    <dgm:cxn modelId="{8A5FA8D0-D8C7-4123-914F-9D7888CA1438}" type="presOf" srcId="{88CBA707-9357-46FE-829C-93DF3C1F3F25}" destId="{AE43116A-94E8-4403-9DEF-60A683AA9672}" srcOrd="0" destOrd="0" presId="urn:microsoft.com/office/officeart/2018/2/layout/IconVerticalSolidList"/>
    <dgm:cxn modelId="{CE2E97E4-CE9A-4D97-8EDC-FF24A63A89A5}" srcId="{E204D876-A922-4F75-9CF2-75082CD65471}" destId="{88CBA707-9357-46FE-829C-93DF3C1F3F25}" srcOrd="6" destOrd="0" parTransId="{9A119364-DF55-4D7F-9447-39F4ACB5B812}" sibTransId="{3ECC0A8E-CC43-442A-AB74-1C1F57CC7F8A}"/>
    <dgm:cxn modelId="{621E20E5-CCDB-4F88-82D5-B4BEF5BB7150}" srcId="{E204D876-A922-4F75-9CF2-75082CD65471}" destId="{6924BA0C-542E-4783-9A9F-E8CBB8B5BCC9}" srcOrd="5" destOrd="0" parTransId="{8D804A58-3250-4B5E-88A6-C2F4EA6AE695}" sibTransId="{D136B85E-DFEB-411A-B5C8-7EA193372BD3}"/>
    <dgm:cxn modelId="{E11856EC-AB7E-43D1-AFC2-2556BC5E4CA6}" srcId="{E204D876-A922-4F75-9CF2-75082CD65471}" destId="{76CFF43A-84FA-4B78-BDF6-32020832C719}" srcOrd="4" destOrd="0" parTransId="{A3F10CA9-9CD1-40E8-826C-3CF7B6FDE78C}" sibTransId="{C5752FE4-EEC9-4BF3-9DED-3A2496459BF7}"/>
    <dgm:cxn modelId="{BE44FCF2-6B5F-4051-BD5F-903A4D8CADEF}" type="presOf" srcId="{E204D876-A922-4F75-9CF2-75082CD65471}" destId="{99E0890B-D36B-4CF3-BAEE-3AF9EAD1663C}" srcOrd="0" destOrd="0" presId="urn:microsoft.com/office/officeart/2018/2/layout/IconVerticalSolidList"/>
    <dgm:cxn modelId="{664DB489-FCB9-4380-9E4C-CCF94D5FEA14}" type="presParOf" srcId="{99E0890B-D36B-4CF3-BAEE-3AF9EAD1663C}" destId="{13C2BA7E-9921-4098-8685-6BA298BF80D4}" srcOrd="0" destOrd="0" presId="urn:microsoft.com/office/officeart/2018/2/layout/IconVerticalSolidList"/>
    <dgm:cxn modelId="{452FBE83-1D3A-45CD-AD13-8FD468CE2455}" type="presParOf" srcId="{13C2BA7E-9921-4098-8685-6BA298BF80D4}" destId="{8ACF28FE-32B7-4423-8D8B-3B75EECE4094}" srcOrd="0" destOrd="0" presId="urn:microsoft.com/office/officeart/2018/2/layout/IconVerticalSolidList"/>
    <dgm:cxn modelId="{5F49D9C5-873B-48B6-A5C9-9CFB6CBE2D88}" type="presParOf" srcId="{13C2BA7E-9921-4098-8685-6BA298BF80D4}" destId="{0855F9EB-F10B-41EF-864F-2E6AE8F815F5}" srcOrd="1" destOrd="0" presId="urn:microsoft.com/office/officeart/2018/2/layout/IconVerticalSolidList"/>
    <dgm:cxn modelId="{1198D186-FB03-4347-A782-7B3CF98BCF9E}" type="presParOf" srcId="{13C2BA7E-9921-4098-8685-6BA298BF80D4}" destId="{F79A98DA-889A-48D7-AF17-3AE70F4BE0AE}" srcOrd="2" destOrd="0" presId="urn:microsoft.com/office/officeart/2018/2/layout/IconVerticalSolidList"/>
    <dgm:cxn modelId="{D4631128-DF44-4C45-952A-947DC50A8853}" type="presParOf" srcId="{13C2BA7E-9921-4098-8685-6BA298BF80D4}" destId="{B1D45EFD-82C5-44F3-B842-86FA1D2809FB}" srcOrd="3" destOrd="0" presId="urn:microsoft.com/office/officeart/2018/2/layout/IconVerticalSolidList"/>
    <dgm:cxn modelId="{2F124852-33D1-465E-A61F-D036F0F32AAF}" type="presParOf" srcId="{99E0890B-D36B-4CF3-BAEE-3AF9EAD1663C}" destId="{ABF1871C-AD26-4657-A61E-61C6532D6DA8}" srcOrd="1" destOrd="0" presId="urn:microsoft.com/office/officeart/2018/2/layout/IconVerticalSolidList"/>
    <dgm:cxn modelId="{ABB6185C-567D-40B3-8688-1B5F3EAA141D}" type="presParOf" srcId="{99E0890B-D36B-4CF3-BAEE-3AF9EAD1663C}" destId="{28D4BA61-D540-46E4-B6C4-888F09357619}" srcOrd="2" destOrd="0" presId="urn:microsoft.com/office/officeart/2018/2/layout/IconVerticalSolidList"/>
    <dgm:cxn modelId="{94F2910C-DBD5-48D3-93FE-834F1A09A901}" type="presParOf" srcId="{28D4BA61-D540-46E4-B6C4-888F09357619}" destId="{36479869-DE44-4797-9FA6-C5D3AF3A9B3D}" srcOrd="0" destOrd="0" presId="urn:microsoft.com/office/officeart/2018/2/layout/IconVerticalSolidList"/>
    <dgm:cxn modelId="{924AE064-9D41-4C30-A077-40B0293D23BD}" type="presParOf" srcId="{28D4BA61-D540-46E4-B6C4-888F09357619}" destId="{48423C56-821B-4017-BB53-D7312B7CCFA4}" srcOrd="1" destOrd="0" presId="urn:microsoft.com/office/officeart/2018/2/layout/IconVerticalSolidList"/>
    <dgm:cxn modelId="{49866235-BD86-4F51-8F75-083BD2D744B6}" type="presParOf" srcId="{28D4BA61-D540-46E4-B6C4-888F09357619}" destId="{323D8D77-2F6F-4C40-B2A7-D211411C5A89}" srcOrd="2" destOrd="0" presId="urn:microsoft.com/office/officeart/2018/2/layout/IconVerticalSolidList"/>
    <dgm:cxn modelId="{FF67E4F8-8704-455F-8142-C7302228169E}" type="presParOf" srcId="{28D4BA61-D540-46E4-B6C4-888F09357619}" destId="{BAC6D677-D465-45DE-A825-2319A3D0D45E}" srcOrd="3" destOrd="0" presId="urn:microsoft.com/office/officeart/2018/2/layout/IconVerticalSolidList"/>
    <dgm:cxn modelId="{1524F55C-9F3E-42E4-B292-D645AC90A192}" type="presParOf" srcId="{99E0890B-D36B-4CF3-BAEE-3AF9EAD1663C}" destId="{074042B1-8AD5-46C5-893C-F8F4BCB0188C}" srcOrd="3" destOrd="0" presId="urn:microsoft.com/office/officeart/2018/2/layout/IconVerticalSolidList"/>
    <dgm:cxn modelId="{1D5C3920-2567-4A3A-9AB0-A6BB9B61C5F0}" type="presParOf" srcId="{99E0890B-D36B-4CF3-BAEE-3AF9EAD1663C}" destId="{6514486D-51CD-46BD-AD27-B8EBC14D6609}" srcOrd="4" destOrd="0" presId="urn:microsoft.com/office/officeart/2018/2/layout/IconVerticalSolidList"/>
    <dgm:cxn modelId="{61AAEEB5-7818-4BFD-BBB0-08090D24521E}" type="presParOf" srcId="{6514486D-51CD-46BD-AD27-B8EBC14D6609}" destId="{E571BFA4-E348-4656-A157-523981100C61}" srcOrd="0" destOrd="0" presId="urn:microsoft.com/office/officeart/2018/2/layout/IconVerticalSolidList"/>
    <dgm:cxn modelId="{EEABDF84-1D11-4DD3-85AC-2A75D4985ACB}" type="presParOf" srcId="{6514486D-51CD-46BD-AD27-B8EBC14D6609}" destId="{00B6587F-3B88-4FCB-9190-225048FC2A6A}" srcOrd="1" destOrd="0" presId="urn:microsoft.com/office/officeart/2018/2/layout/IconVerticalSolidList"/>
    <dgm:cxn modelId="{6E49B6D5-4DF1-4A5D-A052-AE6E8007C869}" type="presParOf" srcId="{6514486D-51CD-46BD-AD27-B8EBC14D6609}" destId="{C35D4BD8-DD05-4D97-845A-676EF8C673FC}" srcOrd="2" destOrd="0" presId="urn:microsoft.com/office/officeart/2018/2/layout/IconVerticalSolidList"/>
    <dgm:cxn modelId="{FCD36EA2-A373-4671-BDEE-5F82EB6FA1B3}" type="presParOf" srcId="{6514486D-51CD-46BD-AD27-B8EBC14D6609}" destId="{8C64DA9C-D9E5-483F-89E6-7ECE3146B976}" srcOrd="3" destOrd="0" presId="urn:microsoft.com/office/officeart/2018/2/layout/IconVerticalSolidList"/>
    <dgm:cxn modelId="{1D67D798-CA00-4B3D-B640-BCF203682180}" type="presParOf" srcId="{99E0890B-D36B-4CF3-BAEE-3AF9EAD1663C}" destId="{2D7C775B-9CBB-4F33-A40D-4E4054ECF7AB}" srcOrd="5" destOrd="0" presId="urn:microsoft.com/office/officeart/2018/2/layout/IconVerticalSolidList"/>
    <dgm:cxn modelId="{142EF02C-378A-45B0-99A7-103A6991BF56}" type="presParOf" srcId="{99E0890B-D36B-4CF3-BAEE-3AF9EAD1663C}" destId="{5ED12D74-A4C8-4DB9-9F03-3C95A77994C9}" srcOrd="6" destOrd="0" presId="urn:microsoft.com/office/officeart/2018/2/layout/IconVerticalSolidList"/>
    <dgm:cxn modelId="{950EDC8D-51BA-4718-A17C-E802A10C124C}" type="presParOf" srcId="{5ED12D74-A4C8-4DB9-9F03-3C95A77994C9}" destId="{DA4B58BD-E072-4274-9A6D-DAE75DE19730}" srcOrd="0" destOrd="0" presId="urn:microsoft.com/office/officeart/2018/2/layout/IconVerticalSolidList"/>
    <dgm:cxn modelId="{4CD1F1AB-7F4F-48CB-84DD-58AF2176B969}" type="presParOf" srcId="{5ED12D74-A4C8-4DB9-9F03-3C95A77994C9}" destId="{73405D90-BB24-4F13-A470-330461CEAB91}" srcOrd="1" destOrd="0" presId="urn:microsoft.com/office/officeart/2018/2/layout/IconVerticalSolidList"/>
    <dgm:cxn modelId="{57A71681-A38E-4AC3-B3C6-7E503C070DAB}" type="presParOf" srcId="{5ED12D74-A4C8-4DB9-9F03-3C95A77994C9}" destId="{6895DA5C-AAF9-4A99-B8E8-E3A8338713B4}" srcOrd="2" destOrd="0" presId="urn:microsoft.com/office/officeart/2018/2/layout/IconVerticalSolidList"/>
    <dgm:cxn modelId="{85AF6004-ECA5-43AB-9ADF-441DA21F5F31}" type="presParOf" srcId="{5ED12D74-A4C8-4DB9-9F03-3C95A77994C9}" destId="{C3DEDD0A-2293-495D-9E47-7BE480D0F3A0}" srcOrd="3" destOrd="0" presId="urn:microsoft.com/office/officeart/2018/2/layout/IconVerticalSolidList"/>
    <dgm:cxn modelId="{D300C109-9D2D-4311-8B5A-92BE6ED9A351}" type="presParOf" srcId="{99E0890B-D36B-4CF3-BAEE-3AF9EAD1663C}" destId="{BD8C666E-7367-41BE-95B2-E6DA2624D51B}" srcOrd="7" destOrd="0" presId="urn:microsoft.com/office/officeart/2018/2/layout/IconVerticalSolidList"/>
    <dgm:cxn modelId="{23A7CAB7-030B-473B-96B8-5E3D6E2F241A}" type="presParOf" srcId="{99E0890B-D36B-4CF3-BAEE-3AF9EAD1663C}" destId="{1C03685B-3054-4C0B-9140-E64468781773}" srcOrd="8" destOrd="0" presId="urn:microsoft.com/office/officeart/2018/2/layout/IconVerticalSolidList"/>
    <dgm:cxn modelId="{053B6B25-F594-4F09-9260-C0C1CC120351}" type="presParOf" srcId="{1C03685B-3054-4C0B-9140-E64468781773}" destId="{E671CCE4-5F39-4986-ACAF-E5C09D417F4E}" srcOrd="0" destOrd="0" presId="urn:microsoft.com/office/officeart/2018/2/layout/IconVerticalSolidList"/>
    <dgm:cxn modelId="{71FF082A-9A6B-4E66-8DC5-8533DBDC5416}" type="presParOf" srcId="{1C03685B-3054-4C0B-9140-E64468781773}" destId="{549995CA-B491-4411-9CD0-B96FE3FD44F5}" srcOrd="1" destOrd="0" presId="urn:microsoft.com/office/officeart/2018/2/layout/IconVerticalSolidList"/>
    <dgm:cxn modelId="{CB26FEDB-D0F5-435E-996A-19114A67F1DD}" type="presParOf" srcId="{1C03685B-3054-4C0B-9140-E64468781773}" destId="{51C64AC6-EF81-43F4-A921-005976E3F5AD}" srcOrd="2" destOrd="0" presId="urn:microsoft.com/office/officeart/2018/2/layout/IconVerticalSolidList"/>
    <dgm:cxn modelId="{64860B00-4B5F-458D-A431-4471254E189D}" type="presParOf" srcId="{1C03685B-3054-4C0B-9140-E64468781773}" destId="{3448E6A8-52D5-4974-916B-FDB45435CF1E}" srcOrd="3" destOrd="0" presId="urn:microsoft.com/office/officeart/2018/2/layout/IconVerticalSolidList"/>
    <dgm:cxn modelId="{F94762CC-0483-48D5-85F0-5C7BF8450BC6}" type="presParOf" srcId="{99E0890B-D36B-4CF3-BAEE-3AF9EAD1663C}" destId="{4E795189-38F9-4163-A94D-3C296DF91616}" srcOrd="9" destOrd="0" presId="urn:microsoft.com/office/officeart/2018/2/layout/IconVerticalSolidList"/>
    <dgm:cxn modelId="{D7844EB5-7B68-43F3-8BCD-7CA66D3F47EE}" type="presParOf" srcId="{99E0890B-D36B-4CF3-BAEE-3AF9EAD1663C}" destId="{029A6CFB-B6A8-4B75-9094-25757495DEBE}" srcOrd="10" destOrd="0" presId="urn:microsoft.com/office/officeart/2018/2/layout/IconVerticalSolidList"/>
    <dgm:cxn modelId="{C1DC1F33-6521-408F-BDA6-CB794AE1949A}" type="presParOf" srcId="{029A6CFB-B6A8-4B75-9094-25757495DEBE}" destId="{90944723-6B65-4A87-8464-FEBEBC82E1B4}" srcOrd="0" destOrd="0" presId="urn:microsoft.com/office/officeart/2018/2/layout/IconVerticalSolidList"/>
    <dgm:cxn modelId="{555783E1-4275-450F-B981-42977F8802E9}" type="presParOf" srcId="{029A6CFB-B6A8-4B75-9094-25757495DEBE}" destId="{BF64F239-DC0D-4D50-94CF-227940C67884}" srcOrd="1" destOrd="0" presId="urn:microsoft.com/office/officeart/2018/2/layout/IconVerticalSolidList"/>
    <dgm:cxn modelId="{A581B15A-CFA4-465D-BC5D-49B2974CDE77}" type="presParOf" srcId="{029A6CFB-B6A8-4B75-9094-25757495DEBE}" destId="{6D11FF87-1554-466A-AFE4-D1D449734D9B}" srcOrd="2" destOrd="0" presId="urn:microsoft.com/office/officeart/2018/2/layout/IconVerticalSolidList"/>
    <dgm:cxn modelId="{70886489-8F9A-4CA6-87A4-505FE9E83A6F}" type="presParOf" srcId="{029A6CFB-B6A8-4B75-9094-25757495DEBE}" destId="{085FBF59-CD52-4040-9178-362B9B45E475}" srcOrd="3" destOrd="0" presId="urn:microsoft.com/office/officeart/2018/2/layout/IconVerticalSolidList"/>
    <dgm:cxn modelId="{F57E87A0-37A3-4D1B-B4C3-53CC85C55F17}" type="presParOf" srcId="{99E0890B-D36B-4CF3-BAEE-3AF9EAD1663C}" destId="{AB7D9AB8-6E0A-4258-8788-F0B6BE1B2E54}" srcOrd="11" destOrd="0" presId="urn:microsoft.com/office/officeart/2018/2/layout/IconVerticalSolidList"/>
    <dgm:cxn modelId="{2FE92293-AEFD-498F-8B49-BB0E9365B23B}" type="presParOf" srcId="{99E0890B-D36B-4CF3-BAEE-3AF9EAD1663C}" destId="{3319B57F-7A19-453F-9643-AD63C4B5560C}" srcOrd="12" destOrd="0" presId="urn:microsoft.com/office/officeart/2018/2/layout/IconVerticalSolidList"/>
    <dgm:cxn modelId="{E12E48AB-195F-4725-AC8E-0054470408AD}" type="presParOf" srcId="{3319B57F-7A19-453F-9643-AD63C4B5560C}" destId="{2DB4C8EA-A3D7-4D88-AAF4-52B78F2B7992}" srcOrd="0" destOrd="0" presId="urn:microsoft.com/office/officeart/2018/2/layout/IconVerticalSolidList"/>
    <dgm:cxn modelId="{1408DD62-6ADA-42D5-B73E-87CCAF17A564}" type="presParOf" srcId="{3319B57F-7A19-453F-9643-AD63C4B5560C}" destId="{BBA84DA4-A1F7-49A0-B43E-F40B35551EB5}" srcOrd="1" destOrd="0" presId="urn:microsoft.com/office/officeart/2018/2/layout/IconVerticalSolidList"/>
    <dgm:cxn modelId="{AF12468E-FC71-41C9-B96A-EE965B7EAD5A}" type="presParOf" srcId="{3319B57F-7A19-453F-9643-AD63C4B5560C}" destId="{93DC9B9B-423F-4217-9E1D-8667F9607C82}" srcOrd="2" destOrd="0" presId="urn:microsoft.com/office/officeart/2018/2/layout/IconVerticalSolidList"/>
    <dgm:cxn modelId="{E0E0D536-CE55-4FE9-9580-07599F6AE1F4}" type="presParOf" srcId="{3319B57F-7A19-453F-9643-AD63C4B5560C}" destId="{AE43116A-94E8-4403-9DEF-60A683AA967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C0C8C3-F353-4FCA-A868-40435EAAAFCD}"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B50E811-49EE-49C5-ABD1-277A0F7DC73D}">
      <dgm:prSet/>
      <dgm:spPr/>
      <dgm:t>
        <a:bodyPr/>
        <a:lstStyle/>
        <a:p>
          <a:r>
            <a:rPr lang="en-US"/>
            <a:t>Locally Redundant Storage (LRS)</a:t>
          </a:r>
        </a:p>
      </dgm:t>
    </dgm:pt>
    <dgm:pt modelId="{BE8C0381-57D0-48B9-86F7-9520056E24E7}" type="parTrans" cxnId="{F5338DB8-430C-4D30-B08E-1820739307A2}">
      <dgm:prSet/>
      <dgm:spPr/>
      <dgm:t>
        <a:bodyPr/>
        <a:lstStyle/>
        <a:p>
          <a:endParaRPr lang="en-US"/>
        </a:p>
      </dgm:t>
    </dgm:pt>
    <dgm:pt modelId="{7495ED5D-0DCD-450E-BDD2-B17DEFADF991}" type="sibTrans" cxnId="{F5338DB8-430C-4D30-B08E-1820739307A2}">
      <dgm:prSet/>
      <dgm:spPr/>
      <dgm:t>
        <a:bodyPr/>
        <a:lstStyle/>
        <a:p>
          <a:endParaRPr lang="en-US"/>
        </a:p>
      </dgm:t>
    </dgm:pt>
    <dgm:pt modelId="{471B002C-8827-41DD-97E1-6D2A82C63B01}">
      <dgm:prSet/>
      <dgm:spPr/>
      <dgm:t>
        <a:bodyPr/>
        <a:lstStyle/>
        <a:p>
          <a:r>
            <a:rPr lang="en-US"/>
            <a:t>Stores 3 replicas of the data within a single zone (facility) in a single region</a:t>
          </a:r>
        </a:p>
      </dgm:t>
    </dgm:pt>
    <dgm:pt modelId="{BC684520-5756-49B0-91EF-CE39D906C8D0}" type="parTrans" cxnId="{A9B43FA8-E846-47AF-8A37-B66BD73D7D73}">
      <dgm:prSet/>
      <dgm:spPr/>
      <dgm:t>
        <a:bodyPr/>
        <a:lstStyle/>
        <a:p>
          <a:endParaRPr lang="en-US"/>
        </a:p>
      </dgm:t>
    </dgm:pt>
    <dgm:pt modelId="{35BAC8C9-473C-4A3A-95E7-EA0701988ED6}" type="sibTrans" cxnId="{A9B43FA8-E846-47AF-8A37-B66BD73D7D73}">
      <dgm:prSet/>
      <dgm:spPr/>
      <dgm:t>
        <a:bodyPr/>
        <a:lstStyle/>
        <a:p>
          <a:endParaRPr lang="en-US"/>
        </a:p>
      </dgm:t>
    </dgm:pt>
    <dgm:pt modelId="{60247B14-C3B4-4609-8F5C-09D147FD43BE}">
      <dgm:prSet/>
      <dgm:spPr/>
      <dgm:t>
        <a:bodyPr/>
        <a:lstStyle/>
        <a:p>
          <a:r>
            <a:rPr lang="en-US"/>
            <a:t>Provides data durability for disk, node and rack failures</a:t>
          </a:r>
        </a:p>
      </dgm:t>
    </dgm:pt>
    <dgm:pt modelId="{820AA4C6-19B7-4FE6-A40D-DE70735745CE}" type="parTrans" cxnId="{A9DF4946-B619-4256-B37E-3EC1AD1E1B32}">
      <dgm:prSet/>
      <dgm:spPr/>
      <dgm:t>
        <a:bodyPr/>
        <a:lstStyle/>
        <a:p>
          <a:endParaRPr lang="en-US"/>
        </a:p>
      </dgm:t>
    </dgm:pt>
    <dgm:pt modelId="{EA8756AD-66B3-4C7B-BED0-41610D6427E5}" type="sibTrans" cxnId="{A9DF4946-B619-4256-B37E-3EC1AD1E1B32}">
      <dgm:prSet/>
      <dgm:spPr/>
      <dgm:t>
        <a:bodyPr/>
        <a:lstStyle/>
        <a:p>
          <a:endParaRPr lang="en-US"/>
        </a:p>
      </dgm:t>
    </dgm:pt>
    <dgm:pt modelId="{F2953533-0567-461F-852F-CFEFE57F7083}">
      <dgm:prSet/>
      <dgm:spPr/>
      <dgm:t>
        <a:bodyPr/>
        <a:lstStyle/>
        <a:p>
          <a:r>
            <a:rPr lang="en-US"/>
            <a:t>Geo Redundant Storage (GRS)</a:t>
          </a:r>
        </a:p>
      </dgm:t>
    </dgm:pt>
    <dgm:pt modelId="{80A3F8BB-7353-463C-8208-9E6BFF7423FF}" type="parTrans" cxnId="{6FC7243B-819A-42F9-8FCE-5746709F042A}">
      <dgm:prSet/>
      <dgm:spPr/>
      <dgm:t>
        <a:bodyPr/>
        <a:lstStyle/>
        <a:p>
          <a:endParaRPr lang="en-US"/>
        </a:p>
      </dgm:t>
    </dgm:pt>
    <dgm:pt modelId="{CDD638DD-1A30-40BD-AB5E-70EB142CADBC}" type="sibTrans" cxnId="{6FC7243B-819A-42F9-8FCE-5746709F042A}">
      <dgm:prSet/>
      <dgm:spPr/>
      <dgm:t>
        <a:bodyPr/>
        <a:lstStyle/>
        <a:p>
          <a:endParaRPr lang="en-US"/>
        </a:p>
      </dgm:t>
    </dgm:pt>
    <dgm:pt modelId="{6185E031-8F8D-473B-9DED-2D72D0338034}">
      <dgm:prSet/>
      <dgm:spPr/>
      <dgm:t>
        <a:bodyPr/>
        <a:lstStyle/>
        <a:p>
          <a:r>
            <a:rPr lang="en-US"/>
            <a:t>Stores 6 replicas of the data across two regions (3 in each region)</a:t>
          </a:r>
        </a:p>
      </dgm:t>
    </dgm:pt>
    <dgm:pt modelId="{66DAC25A-82BE-4A48-901A-4D3829F3F344}" type="parTrans" cxnId="{2C3B09BA-F949-4098-A862-ACC9F10EC695}">
      <dgm:prSet/>
      <dgm:spPr/>
      <dgm:t>
        <a:bodyPr/>
        <a:lstStyle/>
        <a:p>
          <a:endParaRPr lang="en-US"/>
        </a:p>
      </dgm:t>
    </dgm:pt>
    <dgm:pt modelId="{6623B6B5-71F0-4DFC-848A-261BFAF97B64}" type="sibTrans" cxnId="{2C3B09BA-F949-4098-A862-ACC9F10EC695}">
      <dgm:prSet/>
      <dgm:spPr/>
      <dgm:t>
        <a:bodyPr/>
        <a:lstStyle/>
        <a:p>
          <a:endParaRPr lang="en-US"/>
        </a:p>
      </dgm:t>
    </dgm:pt>
    <dgm:pt modelId="{DFF93042-0A55-44E2-B618-90B7F0FF3747}">
      <dgm:prSet/>
      <dgm:spPr/>
      <dgm:t>
        <a:bodyPr/>
        <a:lstStyle/>
        <a:p>
          <a:r>
            <a:rPr lang="en-US"/>
            <a:t>Provides additional durability to protect data against major regional natural disasters  (e.g., tornado, hurricane, fire, etc,  destroying a whole region)</a:t>
          </a:r>
        </a:p>
      </dgm:t>
    </dgm:pt>
    <dgm:pt modelId="{88D7D594-F088-4698-8CAF-8FF5429D4241}" type="parTrans" cxnId="{3D591AE7-C5C5-49DA-9932-A5619C5D9BD9}">
      <dgm:prSet/>
      <dgm:spPr/>
      <dgm:t>
        <a:bodyPr/>
        <a:lstStyle/>
        <a:p>
          <a:endParaRPr lang="en-US"/>
        </a:p>
      </dgm:t>
    </dgm:pt>
    <dgm:pt modelId="{03D1DE62-60AB-4A40-986B-CB84827048BD}" type="sibTrans" cxnId="{3D591AE7-C5C5-49DA-9932-A5619C5D9BD9}">
      <dgm:prSet/>
      <dgm:spPr/>
      <dgm:t>
        <a:bodyPr/>
        <a:lstStyle/>
        <a:p>
          <a:endParaRPr lang="en-US"/>
        </a:p>
      </dgm:t>
    </dgm:pt>
    <dgm:pt modelId="{CF58BCBF-2A3F-48BA-89FC-4FD01B2D0D54}">
      <dgm:prSet/>
      <dgm:spPr/>
      <dgm:t>
        <a:bodyPr/>
        <a:lstStyle/>
        <a:p>
          <a:r>
            <a:rPr lang="en-US"/>
            <a:t>Updates across regions are performed asynchronously</a:t>
          </a:r>
        </a:p>
      </dgm:t>
    </dgm:pt>
    <dgm:pt modelId="{F12FC4DE-2AB3-444D-8ECC-1C1AC8553DCA}" type="parTrans" cxnId="{39B21949-8A65-4293-BFC6-A3B0C998C63B}">
      <dgm:prSet/>
      <dgm:spPr/>
      <dgm:t>
        <a:bodyPr/>
        <a:lstStyle/>
        <a:p>
          <a:endParaRPr lang="en-US"/>
        </a:p>
      </dgm:t>
    </dgm:pt>
    <dgm:pt modelId="{0A6713EB-945B-43D8-AD19-9EA921118FCF}" type="sibTrans" cxnId="{39B21949-8A65-4293-BFC6-A3B0C998C63B}">
      <dgm:prSet/>
      <dgm:spPr/>
      <dgm:t>
        <a:bodyPr/>
        <a:lstStyle/>
        <a:p>
          <a:endParaRPr lang="en-US"/>
        </a:p>
      </dgm:t>
    </dgm:pt>
    <dgm:pt modelId="{CBB3EA4D-B836-4AE6-969B-D9AFE9079822}">
      <dgm:prSet/>
      <dgm:spPr/>
      <dgm:t>
        <a:bodyPr/>
        <a:lstStyle/>
        <a:p>
          <a:r>
            <a:rPr lang="en-US"/>
            <a:t>Zone Redundant Storage (ZRS)</a:t>
          </a:r>
        </a:p>
      </dgm:t>
    </dgm:pt>
    <dgm:pt modelId="{72EB8AE9-3DB4-4729-BB30-B6BFC67281EB}" type="parTrans" cxnId="{4317431F-E090-476D-962A-C2B8F0A2B8C1}">
      <dgm:prSet/>
      <dgm:spPr/>
      <dgm:t>
        <a:bodyPr/>
        <a:lstStyle/>
        <a:p>
          <a:endParaRPr lang="en-US"/>
        </a:p>
      </dgm:t>
    </dgm:pt>
    <dgm:pt modelId="{59780933-8B82-46CC-AA32-AF21C29BCF0B}" type="sibTrans" cxnId="{4317431F-E090-476D-962A-C2B8F0A2B8C1}">
      <dgm:prSet/>
      <dgm:spPr/>
      <dgm:t>
        <a:bodyPr/>
        <a:lstStyle/>
        <a:p>
          <a:endParaRPr lang="en-US"/>
        </a:p>
      </dgm:t>
    </dgm:pt>
    <dgm:pt modelId="{D80C4626-1FDF-4F13-AFC7-4D8C7A4F0A7E}">
      <dgm:prSet/>
      <dgm:spPr/>
      <dgm:t>
        <a:bodyPr/>
        <a:lstStyle/>
        <a:p>
          <a:r>
            <a:rPr lang="en-US"/>
            <a:t>Stores 3 replicas of the data across multiple zones (facilities) within a single region or across regions </a:t>
          </a:r>
        </a:p>
      </dgm:t>
    </dgm:pt>
    <dgm:pt modelId="{2D428351-7DAA-41D1-B4DC-52D4DAB27C75}" type="parTrans" cxnId="{7E164BCA-80D6-437A-A74F-122DE8B0C7F1}">
      <dgm:prSet/>
      <dgm:spPr/>
      <dgm:t>
        <a:bodyPr/>
        <a:lstStyle/>
        <a:p>
          <a:endParaRPr lang="en-US"/>
        </a:p>
      </dgm:t>
    </dgm:pt>
    <dgm:pt modelId="{D206DB3B-2CF7-45A4-BF13-E8F9E57C3A17}" type="sibTrans" cxnId="{7E164BCA-80D6-437A-A74F-122DE8B0C7F1}">
      <dgm:prSet/>
      <dgm:spPr/>
      <dgm:t>
        <a:bodyPr/>
        <a:lstStyle/>
        <a:p>
          <a:endParaRPr lang="en-US"/>
        </a:p>
      </dgm:t>
    </dgm:pt>
    <dgm:pt modelId="{FC6BBB5C-1FC9-4012-9AA4-C9A3563541BC}">
      <dgm:prSet/>
      <dgm:spPr/>
      <dgm:t>
        <a:bodyPr/>
        <a:lstStyle/>
        <a:p>
          <a:r>
            <a:rPr lang="en-US"/>
            <a:t>Provides additional durability to protect data against zone failures (e.g.,  fire burning down a facility)</a:t>
          </a:r>
        </a:p>
      </dgm:t>
    </dgm:pt>
    <dgm:pt modelId="{AD44B519-57ED-4164-A634-7576AB32D5D5}" type="parTrans" cxnId="{69BF9D68-D77C-4A04-AEE7-80AFDBE74F75}">
      <dgm:prSet/>
      <dgm:spPr/>
      <dgm:t>
        <a:bodyPr/>
        <a:lstStyle/>
        <a:p>
          <a:endParaRPr lang="en-US"/>
        </a:p>
      </dgm:t>
    </dgm:pt>
    <dgm:pt modelId="{51C7AE7B-31DE-4F69-AC13-AA37C041C678}" type="sibTrans" cxnId="{69BF9D68-D77C-4A04-AEE7-80AFDBE74F75}">
      <dgm:prSet/>
      <dgm:spPr/>
      <dgm:t>
        <a:bodyPr/>
        <a:lstStyle/>
        <a:p>
          <a:endParaRPr lang="en-US"/>
        </a:p>
      </dgm:t>
    </dgm:pt>
    <dgm:pt modelId="{8FD56B6A-BC11-A047-A8A3-B9AB2263A43A}" type="pres">
      <dgm:prSet presAssocID="{3EC0C8C3-F353-4FCA-A868-40435EAAAFCD}" presName="Name0" presStyleCnt="0">
        <dgm:presLayoutVars>
          <dgm:dir/>
          <dgm:animLvl val="lvl"/>
          <dgm:resizeHandles val="exact"/>
        </dgm:presLayoutVars>
      </dgm:prSet>
      <dgm:spPr/>
    </dgm:pt>
    <dgm:pt modelId="{53DEE42F-E2B3-A941-B860-36869AA7B8F1}" type="pres">
      <dgm:prSet presAssocID="{7B50E811-49EE-49C5-ABD1-277A0F7DC73D}" presName="linNode" presStyleCnt="0"/>
      <dgm:spPr/>
    </dgm:pt>
    <dgm:pt modelId="{7DBC7FB2-8EA4-734C-960E-0FD604708050}" type="pres">
      <dgm:prSet presAssocID="{7B50E811-49EE-49C5-ABD1-277A0F7DC73D}" presName="parentText" presStyleLbl="node1" presStyleIdx="0" presStyleCnt="3">
        <dgm:presLayoutVars>
          <dgm:chMax val="1"/>
          <dgm:bulletEnabled val="1"/>
        </dgm:presLayoutVars>
      </dgm:prSet>
      <dgm:spPr/>
    </dgm:pt>
    <dgm:pt modelId="{E4185BB7-F9E7-6549-B7F0-5374BCDBE9A3}" type="pres">
      <dgm:prSet presAssocID="{7B50E811-49EE-49C5-ABD1-277A0F7DC73D}" presName="descendantText" presStyleLbl="alignAccFollowNode1" presStyleIdx="0" presStyleCnt="3">
        <dgm:presLayoutVars>
          <dgm:bulletEnabled val="1"/>
        </dgm:presLayoutVars>
      </dgm:prSet>
      <dgm:spPr/>
    </dgm:pt>
    <dgm:pt modelId="{B5E75219-EC63-A448-9057-5DB76A46BD6B}" type="pres">
      <dgm:prSet presAssocID="{7495ED5D-0DCD-450E-BDD2-B17DEFADF991}" presName="sp" presStyleCnt="0"/>
      <dgm:spPr/>
    </dgm:pt>
    <dgm:pt modelId="{C662CADC-079C-8F4E-9A91-CB25565F7F25}" type="pres">
      <dgm:prSet presAssocID="{F2953533-0567-461F-852F-CFEFE57F7083}" presName="linNode" presStyleCnt="0"/>
      <dgm:spPr/>
    </dgm:pt>
    <dgm:pt modelId="{2266B85C-9AD7-BF4E-B7C5-C65A8AB7BCC9}" type="pres">
      <dgm:prSet presAssocID="{F2953533-0567-461F-852F-CFEFE57F7083}" presName="parentText" presStyleLbl="node1" presStyleIdx="1" presStyleCnt="3">
        <dgm:presLayoutVars>
          <dgm:chMax val="1"/>
          <dgm:bulletEnabled val="1"/>
        </dgm:presLayoutVars>
      </dgm:prSet>
      <dgm:spPr/>
    </dgm:pt>
    <dgm:pt modelId="{CFB45DF0-8954-FA47-B666-359913705E0A}" type="pres">
      <dgm:prSet presAssocID="{F2953533-0567-461F-852F-CFEFE57F7083}" presName="descendantText" presStyleLbl="alignAccFollowNode1" presStyleIdx="1" presStyleCnt="3">
        <dgm:presLayoutVars>
          <dgm:bulletEnabled val="1"/>
        </dgm:presLayoutVars>
      </dgm:prSet>
      <dgm:spPr/>
    </dgm:pt>
    <dgm:pt modelId="{CB18CD41-6F08-FB40-B9E4-9F24AE5E080E}" type="pres">
      <dgm:prSet presAssocID="{CDD638DD-1A30-40BD-AB5E-70EB142CADBC}" presName="sp" presStyleCnt="0"/>
      <dgm:spPr/>
    </dgm:pt>
    <dgm:pt modelId="{B1054F44-8E8F-E24A-8BBE-6A09FEEAB13F}" type="pres">
      <dgm:prSet presAssocID="{CBB3EA4D-B836-4AE6-969B-D9AFE9079822}" presName="linNode" presStyleCnt="0"/>
      <dgm:spPr/>
    </dgm:pt>
    <dgm:pt modelId="{48E05D66-BDA3-0B4B-878A-F8E5D0E72329}" type="pres">
      <dgm:prSet presAssocID="{CBB3EA4D-B836-4AE6-969B-D9AFE9079822}" presName="parentText" presStyleLbl="node1" presStyleIdx="2" presStyleCnt="3">
        <dgm:presLayoutVars>
          <dgm:chMax val="1"/>
          <dgm:bulletEnabled val="1"/>
        </dgm:presLayoutVars>
      </dgm:prSet>
      <dgm:spPr/>
    </dgm:pt>
    <dgm:pt modelId="{3866439E-CFCC-A54D-A06C-ED8507A027DB}" type="pres">
      <dgm:prSet presAssocID="{CBB3EA4D-B836-4AE6-969B-D9AFE9079822}" presName="descendantText" presStyleLbl="alignAccFollowNode1" presStyleIdx="2" presStyleCnt="3">
        <dgm:presLayoutVars>
          <dgm:bulletEnabled val="1"/>
        </dgm:presLayoutVars>
      </dgm:prSet>
      <dgm:spPr/>
    </dgm:pt>
  </dgm:ptLst>
  <dgm:cxnLst>
    <dgm:cxn modelId="{4317431F-E090-476D-962A-C2B8F0A2B8C1}" srcId="{3EC0C8C3-F353-4FCA-A868-40435EAAAFCD}" destId="{CBB3EA4D-B836-4AE6-969B-D9AFE9079822}" srcOrd="2" destOrd="0" parTransId="{72EB8AE9-3DB4-4729-BB30-B6BFC67281EB}" sibTransId="{59780933-8B82-46CC-AA32-AF21C29BCF0B}"/>
    <dgm:cxn modelId="{A2A26C21-E4E8-6F4A-9CA1-ED2639E0EF00}" type="presOf" srcId="{3EC0C8C3-F353-4FCA-A868-40435EAAAFCD}" destId="{8FD56B6A-BC11-A047-A8A3-B9AB2263A43A}" srcOrd="0" destOrd="0" presId="urn:microsoft.com/office/officeart/2005/8/layout/vList5"/>
    <dgm:cxn modelId="{6FC7243B-819A-42F9-8FCE-5746709F042A}" srcId="{3EC0C8C3-F353-4FCA-A868-40435EAAAFCD}" destId="{F2953533-0567-461F-852F-CFEFE57F7083}" srcOrd="1" destOrd="0" parTransId="{80A3F8BB-7353-463C-8208-9E6BFF7423FF}" sibTransId="{CDD638DD-1A30-40BD-AB5E-70EB142CADBC}"/>
    <dgm:cxn modelId="{044D0F46-0763-594D-BCB2-3D5A35CAA7F3}" type="presOf" srcId="{7B50E811-49EE-49C5-ABD1-277A0F7DC73D}" destId="{7DBC7FB2-8EA4-734C-960E-0FD604708050}" srcOrd="0" destOrd="0" presId="urn:microsoft.com/office/officeart/2005/8/layout/vList5"/>
    <dgm:cxn modelId="{A9DF4946-B619-4256-B37E-3EC1AD1E1B32}" srcId="{7B50E811-49EE-49C5-ABD1-277A0F7DC73D}" destId="{60247B14-C3B4-4609-8F5C-09D147FD43BE}" srcOrd="1" destOrd="0" parTransId="{820AA4C6-19B7-4FE6-A40D-DE70735745CE}" sibTransId="{EA8756AD-66B3-4C7B-BED0-41610D6427E5}"/>
    <dgm:cxn modelId="{39B21949-8A65-4293-BFC6-A3B0C998C63B}" srcId="{F2953533-0567-461F-852F-CFEFE57F7083}" destId="{CF58BCBF-2A3F-48BA-89FC-4FD01B2D0D54}" srcOrd="2" destOrd="0" parTransId="{F12FC4DE-2AB3-444D-8ECC-1C1AC8553DCA}" sibTransId="{0A6713EB-945B-43D8-AD19-9EA921118FCF}"/>
    <dgm:cxn modelId="{69BF9D68-D77C-4A04-AEE7-80AFDBE74F75}" srcId="{CBB3EA4D-B836-4AE6-969B-D9AFE9079822}" destId="{FC6BBB5C-1FC9-4012-9AA4-C9A3563541BC}" srcOrd="1" destOrd="0" parTransId="{AD44B519-57ED-4164-A634-7576AB32D5D5}" sibTransId="{51C7AE7B-31DE-4F69-AC13-AA37C041C678}"/>
    <dgm:cxn modelId="{AC663F6B-A6B5-E04A-8102-FEBFB097709A}" type="presOf" srcId="{D80C4626-1FDF-4F13-AFC7-4D8C7A4F0A7E}" destId="{3866439E-CFCC-A54D-A06C-ED8507A027DB}" srcOrd="0" destOrd="0" presId="urn:microsoft.com/office/officeart/2005/8/layout/vList5"/>
    <dgm:cxn modelId="{2EE40D6F-10CB-CA40-96DC-C9A83B170565}" type="presOf" srcId="{DFF93042-0A55-44E2-B618-90B7F0FF3747}" destId="{CFB45DF0-8954-FA47-B666-359913705E0A}" srcOrd="0" destOrd="1" presId="urn:microsoft.com/office/officeart/2005/8/layout/vList5"/>
    <dgm:cxn modelId="{D57A7D74-08FF-B145-BF88-C05A5C423FFB}" type="presOf" srcId="{6185E031-8F8D-473B-9DED-2D72D0338034}" destId="{CFB45DF0-8954-FA47-B666-359913705E0A}" srcOrd="0" destOrd="0" presId="urn:microsoft.com/office/officeart/2005/8/layout/vList5"/>
    <dgm:cxn modelId="{DC92F975-F9A0-8E49-9AE4-1AD0924410DA}" type="presOf" srcId="{471B002C-8827-41DD-97E1-6D2A82C63B01}" destId="{E4185BB7-F9E7-6549-B7F0-5374BCDBE9A3}" srcOrd="0" destOrd="0" presId="urn:microsoft.com/office/officeart/2005/8/layout/vList5"/>
    <dgm:cxn modelId="{9DDA3097-AA6A-3A4A-9820-E0CD5DABF841}" type="presOf" srcId="{FC6BBB5C-1FC9-4012-9AA4-C9A3563541BC}" destId="{3866439E-CFCC-A54D-A06C-ED8507A027DB}" srcOrd="0" destOrd="1" presId="urn:microsoft.com/office/officeart/2005/8/layout/vList5"/>
    <dgm:cxn modelId="{EB3BB4A0-8F31-8242-B4BD-FB690496CC4A}" type="presOf" srcId="{F2953533-0567-461F-852F-CFEFE57F7083}" destId="{2266B85C-9AD7-BF4E-B7C5-C65A8AB7BCC9}" srcOrd="0" destOrd="0" presId="urn:microsoft.com/office/officeart/2005/8/layout/vList5"/>
    <dgm:cxn modelId="{938418A4-6245-E043-8B12-333084131F2F}" type="presOf" srcId="{60247B14-C3B4-4609-8F5C-09D147FD43BE}" destId="{E4185BB7-F9E7-6549-B7F0-5374BCDBE9A3}" srcOrd="0" destOrd="1" presId="urn:microsoft.com/office/officeart/2005/8/layout/vList5"/>
    <dgm:cxn modelId="{8537BBA5-E97F-A84F-8F61-9E25ACCC7272}" type="presOf" srcId="{CF58BCBF-2A3F-48BA-89FC-4FD01B2D0D54}" destId="{CFB45DF0-8954-FA47-B666-359913705E0A}" srcOrd="0" destOrd="2" presId="urn:microsoft.com/office/officeart/2005/8/layout/vList5"/>
    <dgm:cxn modelId="{A9B43FA8-E846-47AF-8A37-B66BD73D7D73}" srcId="{7B50E811-49EE-49C5-ABD1-277A0F7DC73D}" destId="{471B002C-8827-41DD-97E1-6D2A82C63B01}" srcOrd="0" destOrd="0" parTransId="{BC684520-5756-49B0-91EF-CE39D906C8D0}" sibTransId="{35BAC8C9-473C-4A3A-95E7-EA0701988ED6}"/>
    <dgm:cxn modelId="{25A8F2B6-8053-E44E-BC78-94F7349550F3}" type="presOf" srcId="{CBB3EA4D-B836-4AE6-969B-D9AFE9079822}" destId="{48E05D66-BDA3-0B4B-878A-F8E5D0E72329}" srcOrd="0" destOrd="0" presId="urn:microsoft.com/office/officeart/2005/8/layout/vList5"/>
    <dgm:cxn modelId="{F5338DB8-430C-4D30-B08E-1820739307A2}" srcId="{3EC0C8C3-F353-4FCA-A868-40435EAAAFCD}" destId="{7B50E811-49EE-49C5-ABD1-277A0F7DC73D}" srcOrd="0" destOrd="0" parTransId="{BE8C0381-57D0-48B9-86F7-9520056E24E7}" sibTransId="{7495ED5D-0DCD-450E-BDD2-B17DEFADF991}"/>
    <dgm:cxn modelId="{2C3B09BA-F949-4098-A862-ACC9F10EC695}" srcId="{F2953533-0567-461F-852F-CFEFE57F7083}" destId="{6185E031-8F8D-473B-9DED-2D72D0338034}" srcOrd="0" destOrd="0" parTransId="{66DAC25A-82BE-4A48-901A-4D3829F3F344}" sibTransId="{6623B6B5-71F0-4DFC-848A-261BFAF97B64}"/>
    <dgm:cxn modelId="{7E164BCA-80D6-437A-A74F-122DE8B0C7F1}" srcId="{CBB3EA4D-B836-4AE6-969B-D9AFE9079822}" destId="{D80C4626-1FDF-4F13-AFC7-4D8C7A4F0A7E}" srcOrd="0" destOrd="0" parTransId="{2D428351-7DAA-41D1-B4DC-52D4DAB27C75}" sibTransId="{D206DB3B-2CF7-45A4-BF13-E8F9E57C3A17}"/>
    <dgm:cxn modelId="{3D591AE7-C5C5-49DA-9932-A5619C5D9BD9}" srcId="{F2953533-0567-461F-852F-CFEFE57F7083}" destId="{DFF93042-0A55-44E2-B618-90B7F0FF3747}" srcOrd="1" destOrd="0" parTransId="{88D7D594-F088-4698-8CAF-8FF5429D4241}" sibTransId="{03D1DE62-60AB-4A40-986B-CB84827048BD}"/>
    <dgm:cxn modelId="{EDEA1219-B850-CC40-A0BE-C2B87E52AD4F}" type="presParOf" srcId="{8FD56B6A-BC11-A047-A8A3-B9AB2263A43A}" destId="{53DEE42F-E2B3-A941-B860-36869AA7B8F1}" srcOrd="0" destOrd="0" presId="urn:microsoft.com/office/officeart/2005/8/layout/vList5"/>
    <dgm:cxn modelId="{E321AC6D-708A-EC42-8087-FE9107436AD8}" type="presParOf" srcId="{53DEE42F-E2B3-A941-B860-36869AA7B8F1}" destId="{7DBC7FB2-8EA4-734C-960E-0FD604708050}" srcOrd="0" destOrd="0" presId="urn:microsoft.com/office/officeart/2005/8/layout/vList5"/>
    <dgm:cxn modelId="{EACCA9E4-9C03-804C-9760-B0742E662416}" type="presParOf" srcId="{53DEE42F-E2B3-A941-B860-36869AA7B8F1}" destId="{E4185BB7-F9E7-6549-B7F0-5374BCDBE9A3}" srcOrd="1" destOrd="0" presId="urn:microsoft.com/office/officeart/2005/8/layout/vList5"/>
    <dgm:cxn modelId="{A378F7D1-DA0A-DA40-A681-359478FB5009}" type="presParOf" srcId="{8FD56B6A-BC11-A047-A8A3-B9AB2263A43A}" destId="{B5E75219-EC63-A448-9057-5DB76A46BD6B}" srcOrd="1" destOrd="0" presId="urn:microsoft.com/office/officeart/2005/8/layout/vList5"/>
    <dgm:cxn modelId="{6E364CEB-4F8B-A140-8621-6C20FF10DC52}" type="presParOf" srcId="{8FD56B6A-BC11-A047-A8A3-B9AB2263A43A}" destId="{C662CADC-079C-8F4E-9A91-CB25565F7F25}" srcOrd="2" destOrd="0" presId="urn:microsoft.com/office/officeart/2005/8/layout/vList5"/>
    <dgm:cxn modelId="{3ACDC0E5-9E86-EF44-9E3B-97EE5CA64131}" type="presParOf" srcId="{C662CADC-079C-8F4E-9A91-CB25565F7F25}" destId="{2266B85C-9AD7-BF4E-B7C5-C65A8AB7BCC9}" srcOrd="0" destOrd="0" presId="urn:microsoft.com/office/officeart/2005/8/layout/vList5"/>
    <dgm:cxn modelId="{69506816-224B-1A47-8A8F-961996800814}" type="presParOf" srcId="{C662CADC-079C-8F4E-9A91-CB25565F7F25}" destId="{CFB45DF0-8954-FA47-B666-359913705E0A}" srcOrd="1" destOrd="0" presId="urn:microsoft.com/office/officeart/2005/8/layout/vList5"/>
    <dgm:cxn modelId="{E2092792-07F9-0642-B2F3-57FA0DDDD462}" type="presParOf" srcId="{8FD56B6A-BC11-A047-A8A3-B9AB2263A43A}" destId="{CB18CD41-6F08-FB40-B9E4-9F24AE5E080E}" srcOrd="3" destOrd="0" presId="urn:microsoft.com/office/officeart/2005/8/layout/vList5"/>
    <dgm:cxn modelId="{CDF0576E-606C-F042-815C-47967D7E9E61}" type="presParOf" srcId="{8FD56B6A-BC11-A047-A8A3-B9AB2263A43A}" destId="{B1054F44-8E8F-E24A-8BBE-6A09FEEAB13F}" srcOrd="4" destOrd="0" presId="urn:microsoft.com/office/officeart/2005/8/layout/vList5"/>
    <dgm:cxn modelId="{81318F98-3B3B-6A49-ADE6-D104CE261412}" type="presParOf" srcId="{B1054F44-8E8F-E24A-8BBE-6A09FEEAB13F}" destId="{48E05D66-BDA3-0B4B-878A-F8E5D0E72329}" srcOrd="0" destOrd="0" presId="urn:microsoft.com/office/officeart/2005/8/layout/vList5"/>
    <dgm:cxn modelId="{0316B36B-44C0-6443-815E-6B0D194664E2}" type="presParOf" srcId="{B1054F44-8E8F-E24A-8BBE-6A09FEEAB13F}" destId="{3866439E-CFCC-A54D-A06C-ED8507A027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5F900F-89F0-4184-80ED-47A2CBBA178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69E2747-B796-4CCC-877D-636AFD634908}">
      <dgm:prSet/>
      <dgm:spPr/>
      <dgm:t>
        <a:bodyPr/>
        <a:lstStyle/>
        <a:p>
          <a:r>
            <a:rPr lang="en-US"/>
            <a:t>Symmetric Shared Key AuthN</a:t>
          </a:r>
        </a:p>
      </dgm:t>
    </dgm:pt>
    <dgm:pt modelId="{EDA8A0B8-298B-4586-AE84-427A6DC2DD50}" type="parTrans" cxnId="{7AD3899A-8CEE-41BD-AD9D-A334E5F1B88A}">
      <dgm:prSet/>
      <dgm:spPr/>
      <dgm:t>
        <a:bodyPr/>
        <a:lstStyle/>
        <a:p>
          <a:endParaRPr lang="en-US"/>
        </a:p>
      </dgm:t>
    </dgm:pt>
    <dgm:pt modelId="{F9378A80-1C71-4359-A0CF-E2B365ABAADE}" type="sibTrans" cxnId="{7AD3899A-8CEE-41BD-AD9D-A334E5F1B88A}">
      <dgm:prSet/>
      <dgm:spPr/>
      <dgm:t>
        <a:bodyPr/>
        <a:lstStyle/>
        <a:p>
          <a:endParaRPr lang="en-US"/>
        </a:p>
      </dgm:t>
    </dgm:pt>
    <dgm:pt modelId="{163AAEBB-B2B8-431F-8FD0-E440A6B4C6C7}">
      <dgm:prSet/>
      <dgm:spPr/>
      <dgm:t>
        <a:bodyPr/>
        <a:lstStyle/>
        <a:p>
          <a:r>
            <a:rPr lang="en-US"/>
            <a:t>Trusted service that owns the storage accounts </a:t>
          </a:r>
        </a:p>
      </dgm:t>
    </dgm:pt>
    <dgm:pt modelId="{3855AB0A-C591-444D-B2B8-488F75A408AC}" type="parTrans" cxnId="{6FEDA0C8-BD05-4C75-8855-F53F18FD25F2}">
      <dgm:prSet/>
      <dgm:spPr/>
      <dgm:t>
        <a:bodyPr/>
        <a:lstStyle/>
        <a:p>
          <a:endParaRPr lang="en-US"/>
        </a:p>
      </dgm:t>
    </dgm:pt>
    <dgm:pt modelId="{9D6EC733-B0B9-4255-92F3-AFE08B7ABE5D}" type="sibTrans" cxnId="{6FEDA0C8-BD05-4C75-8855-F53F18FD25F2}">
      <dgm:prSet/>
      <dgm:spPr/>
      <dgm:t>
        <a:bodyPr/>
        <a:lstStyle/>
        <a:p>
          <a:endParaRPr lang="en-US"/>
        </a:p>
      </dgm:t>
    </dgm:pt>
    <dgm:pt modelId="{2F38FAA5-A87C-4F70-BECB-703C509FE6C4}">
      <dgm:prSet/>
      <dgm:spPr/>
      <dgm:t>
        <a:bodyPr/>
        <a:lstStyle/>
        <a:p>
          <a:r>
            <a:rPr lang="en-US"/>
            <a:t>Shared Access Signature (SAS) Delegated AuthZ</a:t>
          </a:r>
        </a:p>
      </dgm:t>
    </dgm:pt>
    <dgm:pt modelId="{7C605121-11E9-4C7F-9A1D-2C566577A80E}" type="parTrans" cxnId="{998806D3-4764-445A-8BAE-6990E5026F79}">
      <dgm:prSet/>
      <dgm:spPr/>
      <dgm:t>
        <a:bodyPr/>
        <a:lstStyle/>
        <a:p>
          <a:endParaRPr lang="en-US"/>
        </a:p>
      </dgm:t>
    </dgm:pt>
    <dgm:pt modelId="{5D5A043D-4436-41B7-8D6A-21A13CC6F9D6}" type="sibTrans" cxnId="{998806D3-4764-445A-8BAE-6990E5026F79}">
      <dgm:prSet/>
      <dgm:spPr/>
      <dgm:t>
        <a:bodyPr/>
        <a:lstStyle/>
        <a:p>
          <a:endParaRPr lang="en-US"/>
        </a:p>
      </dgm:t>
    </dgm:pt>
    <dgm:pt modelId="{E74CC35E-10D3-4147-AFA3-264B541B436B}">
      <dgm:prSet/>
      <dgm:spPr/>
      <dgm:t>
        <a:bodyPr/>
        <a:lstStyle/>
        <a:p>
          <a:r>
            <a:rPr lang="en-US"/>
            <a:t>3</a:t>
          </a:r>
          <a:r>
            <a:rPr lang="en-US" baseline="30000"/>
            <a:t>rd</a:t>
          </a:r>
          <a:r>
            <a:rPr lang="en-US"/>
            <a:t> party services</a:t>
          </a:r>
        </a:p>
      </dgm:t>
    </dgm:pt>
    <dgm:pt modelId="{1ECE19C7-73E3-4E60-B39A-429E80B9B50D}" type="parTrans" cxnId="{9A78BA98-075C-4F7F-BDA7-70EEAA7487DA}">
      <dgm:prSet/>
      <dgm:spPr/>
      <dgm:t>
        <a:bodyPr/>
        <a:lstStyle/>
        <a:p>
          <a:endParaRPr lang="en-US"/>
        </a:p>
      </dgm:t>
    </dgm:pt>
    <dgm:pt modelId="{DBCD886B-9520-4CD9-A61E-268878CCA59D}" type="sibTrans" cxnId="{9A78BA98-075C-4F7F-BDA7-70EEAA7487DA}">
      <dgm:prSet/>
      <dgm:spPr/>
      <dgm:t>
        <a:bodyPr/>
        <a:lstStyle/>
        <a:p>
          <a:endParaRPr lang="en-US"/>
        </a:p>
      </dgm:t>
    </dgm:pt>
    <dgm:pt modelId="{77A0BA16-2621-4FD3-A9B6-7E23EFBC9B8F}">
      <dgm:prSet/>
      <dgm:spPr/>
      <dgm:t>
        <a:bodyPr/>
        <a:lstStyle/>
        <a:p>
          <a:r>
            <a:rPr lang="en-US"/>
            <a:t>Mobile device applications</a:t>
          </a:r>
        </a:p>
      </dgm:t>
    </dgm:pt>
    <dgm:pt modelId="{00F76B5C-BF67-49DC-A0E7-72F8A831982F}" type="parTrans" cxnId="{88C9B068-977E-44CF-9F96-8D35473EBE53}">
      <dgm:prSet/>
      <dgm:spPr/>
      <dgm:t>
        <a:bodyPr/>
        <a:lstStyle/>
        <a:p>
          <a:endParaRPr lang="en-US"/>
        </a:p>
      </dgm:t>
    </dgm:pt>
    <dgm:pt modelId="{B0C528C1-5804-4A97-BC9A-4CAC7462AB05}" type="sibTrans" cxnId="{88C9B068-977E-44CF-9F96-8D35473EBE53}">
      <dgm:prSet/>
      <dgm:spPr/>
      <dgm:t>
        <a:bodyPr/>
        <a:lstStyle/>
        <a:p>
          <a:endParaRPr lang="en-US"/>
        </a:p>
      </dgm:t>
    </dgm:pt>
    <dgm:pt modelId="{BE0248E4-8F0E-4016-9C70-955F3ADAD984}">
      <dgm:prSet/>
      <dgm:spPr/>
      <dgm:t>
        <a:bodyPr/>
        <a:lstStyle/>
        <a:p>
          <a:r>
            <a:rPr lang="en-US"/>
            <a:t>Restricted access for services</a:t>
          </a:r>
        </a:p>
      </dgm:t>
    </dgm:pt>
    <dgm:pt modelId="{216BF59A-4B3B-4B22-9B33-10F2FE4D575D}" type="parTrans" cxnId="{2C824BC5-EA31-4C1C-9DDD-00655C4B4C38}">
      <dgm:prSet/>
      <dgm:spPr/>
      <dgm:t>
        <a:bodyPr/>
        <a:lstStyle/>
        <a:p>
          <a:endParaRPr lang="en-US"/>
        </a:p>
      </dgm:t>
    </dgm:pt>
    <dgm:pt modelId="{130637F7-8B66-48C8-AF7B-EF19C6B10ADC}" type="sibTrans" cxnId="{2C824BC5-EA31-4C1C-9DDD-00655C4B4C38}">
      <dgm:prSet/>
      <dgm:spPr/>
      <dgm:t>
        <a:bodyPr/>
        <a:lstStyle/>
        <a:p>
          <a:endParaRPr lang="en-US"/>
        </a:p>
      </dgm:t>
    </dgm:pt>
    <dgm:pt modelId="{5EBF4E05-452F-4D9A-B23E-8E452CD744FC}">
      <dgm:prSet/>
      <dgm:spPr/>
      <dgm:t>
        <a:bodyPr/>
        <a:lstStyle/>
        <a:p>
          <a:r>
            <a:rPr lang="en-US"/>
            <a:t>Allow client applications to directly communicate with Storage rather than scaling a proxy web service</a:t>
          </a:r>
        </a:p>
      </dgm:t>
    </dgm:pt>
    <dgm:pt modelId="{ECDE57B1-FD99-472C-BAA9-B1A1FC171E65}" type="parTrans" cxnId="{B4719E51-5F7B-433A-8264-30B357F02D7A}">
      <dgm:prSet/>
      <dgm:spPr/>
      <dgm:t>
        <a:bodyPr/>
        <a:lstStyle/>
        <a:p>
          <a:endParaRPr lang="en-US"/>
        </a:p>
      </dgm:t>
    </dgm:pt>
    <dgm:pt modelId="{2E3960C1-37EF-4F47-BB0F-6FEC8AE87586}" type="sibTrans" cxnId="{B4719E51-5F7B-433A-8264-30B357F02D7A}">
      <dgm:prSet/>
      <dgm:spPr/>
      <dgm:t>
        <a:bodyPr/>
        <a:lstStyle/>
        <a:p>
          <a:endParaRPr lang="en-US"/>
        </a:p>
      </dgm:t>
    </dgm:pt>
    <dgm:pt modelId="{6EE17347-713B-4DFE-8D0C-F77453DA6138}">
      <dgm:prSet/>
      <dgm:spPr/>
      <dgm:t>
        <a:bodyPr/>
        <a:lstStyle/>
        <a:p>
          <a:r>
            <a:rPr lang="en-US"/>
            <a:t>Public (Blob service only)</a:t>
          </a:r>
        </a:p>
      </dgm:t>
    </dgm:pt>
    <dgm:pt modelId="{3B1771BD-9353-46F0-9553-20FA76EF0320}" type="parTrans" cxnId="{D5AE030C-226C-4613-8219-98881C8B2535}">
      <dgm:prSet/>
      <dgm:spPr/>
      <dgm:t>
        <a:bodyPr/>
        <a:lstStyle/>
        <a:p>
          <a:endParaRPr lang="en-US"/>
        </a:p>
      </dgm:t>
    </dgm:pt>
    <dgm:pt modelId="{8456E5D1-578E-4E3D-B273-7B738034CCFC}" type="sibTrans" cxnId="{D5AE030C-226C-4613-8219-98881C8B2535}">
      <dgm:prSet/>
      <dgm:spPr/>
      <dgm:t>
        <a:bodyPr/>
        <a:lstStyle/>
        <a:p>
          <a:endParaRPr lang="en-US"/>
        </a:p>
      </dgm:t>
    </dgm:pt>
    <dgm:pt modelId="{971A66CB-E032-47D8-B6D3-6C7CE41CB12F}">
      <dgm:prSet/>
      <dgm:spPr/>
      <dgm:t>
        <a:bodyPr/>
        <a:lstStyle/>
        <a:p>
          <a:r>
            <a:rPr lang="en-US"/>
            <a:t>CDN access</a:t>
          </a:r>
        </a:p>
      </dgm:t>
    </dgm:pt>
    <dgm:pt modelId="{37C328EB-DF2E-493E-B87E-CF3593A9FEDD}" type="parTrans" cxnId="{64D2908F-FC22-4253-A0C2-678AA8CBC1AF}">
      <dgm:prSet/>
      <dgm:spPr/>
      <dgm:t>
        <a:bodyPr/>
        <a:lstStyle/>
        <a:p>
          <a:endParaRPr lang="en-US"/>
        </a:p>
      </dgm:t>
    </dgm:pt>
    <dgm:pt modelId="{8C895FAA-89B0-435D-933F-04674C3F514D}" type="sibTrans" cxnId="{64D2908F-FC22-4253-A0C2-678AA8CBC1AF}">
      <dgm:prSet/>
      <dgm:spPr/>
      <dgm:t>
        <a:bodyPr/>
        <a:lstStyle/>
        <a:p>
          <a:endParaRPr lang="en-US"/>
        </a:p>
      </dgm:t>
    </dgm:pt>
    <dgm:pt modelId="{8654CE23-4036-42DC-92EC-4D1F62E591D5}">
      <dgm:prSet/>
      <dgm:spPr/>
      <dgm:t>
        <a:bodyPr/>
        <a:lstStyle/>
        <a:p>
          <a:r>
            <a:rPr lang="en-US"/>
            <a:t>Browser based access</a:t>
          </a:r>
        </a:p>
      </dgm:t>
    </dgm:pt>
    <dgm:pt modelId="{467274A6-5C51-462A-A0C4-0DCB5780BD17}" type="parTrans" cxnId="{A96496AC-DB49-4D02-B849-1254734A01D3}">
      <dgm:prSet/>
      <dgm:spPr/>
      <dgm:t>
        <a:bodyPr/>
        <a:lstStyle/>
        <a:p>
          <a:endParaRPr lang="en-US"/>
        </a:p>
      </dgm:t>
    </dgm:pt>
    <dgm:pt modelId="{06368F15-2186-452C-AAF0-F31AB52D2497}" type="sibTrans" cxnId="{A96496AC-DB49-4D02-B849-1254734A01D3}">
      <dgm:prSet/>
      <dgm:spPr/>
      <dgm:t>
        <a:bodyPr/>
        <a:lstStyle/>
        <a:p>
          <a:endParaRPr lang="en-US"/>
        </a:p>
      </dgm:t>
    </dgm:pt>
    <dgm:pt modelId="{69513E19-CCA0-44DD-97E5-3F957E4F94D8}" type="pres">
      <dgm:prSet presAssocID="{F95F900F-89F0-4184-80ED-47A2CBBA1782}" presName="root" presStyleCnt="0">
        <dgm:presLayoutVars>
          <dgm:dir/>
          <dgm:resizeHandles val="exact"/>
        </dgm:presLayoutVars>
      </dgm:prSet>
      <dgm:spPr/>
    </dgm:pt>
    <dgm:pt modelId="{024DDC17-21A4-4949-8636-7F95B5A0E06F}" type="pres">
      <dgm:prSet presAssocID="{269E2747-B796-4CCC-877D-636AFD634908}" presName="compNode" presStyleCnt="0"/>
      <dgm:spPr/>
    </dgm:pt>
    <dgm:pt modelId="{5A963DA0-1D58-46E0-9589-F11617DDA28A}" type="pres">
      <dgm:prSet presAssocID="{269E2747-B796-4CCC-877D-636AFD634908}" presName="bgRect" presStyleLbl="bgShp" presStyleIdx="0" presStyleCnt="3"/>
      <dgm:spPr/>
    </dgm:pt>
    <dgm:pt modelId="{7AC71ED0-6E8A-42F2-9B5F-19D9E07204C0}" type="pres">
      <dgm:prSet presAssocID="{269E2747-B796-4CCC-877D-636AFD6349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03220308-AE16-4081-8DD5-F764FE18CE16}" type="pres">
      <dgm:prSet presAssocID="{269E2747-B796-4CCC-877D-636AFD634908}" presName="spaceRect" presStyleCnt="0"/>
      <dgm:spPr/>
    </dgm:pt>
    <dgm:pt modelId="{79DFDEA4-CC64-446C-A1C2-C79D6A3C9492}" type="pres">
      <dgm:prSet presAssocID="{269E2747-B796-4CCC-877D-636AFD634908}" presName="parTx" presStyleLbl="revTx" presStyleIdx="0" presStyleCnt="6">
        <dgm:presLayoutVars>
          <dgm:chMax val="0"/>
          <dgm:chPref val="0"/>
        </dgm:presLayoutVars>
      </dgm:prSet>
      <dgm:spPr/>
    </dgm:pt>
    <dgm:pt modelId="{3F9E3D1C-8B1B-4867-BF5D-DD7C285A0924}" type="pres">
      <dgm:prSet presAssocID="{269E2747-B796-4CCC-877D-636AFD634908}" presName="desTx" presStyleLbl="revTx" presStyleIdx="1" presStyleCnt="6">
        <dgm:presLayoutVars/>
      </dgm:prSet>
      <dgm:spPr/>
    </dgm:pt>
    <dgm:pt modelId="{81B9855B-0101-48AC-A071-1E3BFA8C5774}" type="pres">
      <dgm:prSet presAssocID="{F9378A80-1C71-4359-A0CF-E2B365ABAADE}" presName="sibTrans" presStyleCnt="0"/>
      <dgm:spPr/>
    </dgm:pt>
    <dgm:pt modelId="{3AD44892-447A-40B8-AFDF-2AEF209CCE5E}" type="pres">
      <dgm:prSet presAssocID="{2F38FAA5-A87C-4F70-BECB-703C509FE6C4}" presName="compNode" presStyleCnt="0"/>
      <dgm:spPr/>
    </dgm:pt>
    <dgm:pt modelId="{DF594FF2-F0ED-49E3-AB88-275A11EDC74E}" type="pres">
      <dgm:prSet presAssocID="{2F38FAA5-A87C-4F70-BECB-703C509FE6C4}" presName="bgRect" presStyleLbl="bgShp" presStyleIdx="1" presStyleCnt="3"/>
      <dgm:spPr/>
    </dgm:pt>
    <dgm:pt modelId="{FF1A05E4-98AE-429A-BC3F-3498A69A402D}" type="pres">
      <dgm:prSet presAssocID="{2F38FAA5-A87C-4F70-BECB-703C509FE6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29E880E-3276-431E-BB19-3EED25AA1EEF}" type="pres">
      <dgm:prSet presAssocID="{2F38FAA5-A87C-4F70-BECB-703C509FE6C4}" presName="spaceRect" presStyleCnt="0"/>
      <dgm:spPr/>
    </dgm:pt>
    <dgm:pt modelId="{5F8C5D5D-6B74-4D30-B875-BD89794CFF07}" type="pres">
      <dgm:prSet presAssocID="{2F38FAA5-A87C-4F70-BECB-703C509FE6C4}" presName="parTx" presStyleLbl="revTx" presStyleIdx="2" presStyleCnt="6">
        <dgm:presLayoutVars>
          <dgm:chMax val="0"/>
          <dgm:chPref val="0"/>
        </dgm:presLayoutVars>
      </dgm:prSet>
      <dgm:spPr/>
    </dgm:pt>
    <dgm:pt modelId="{D027C948-C5E1-4236-85A2-DCA18A08322D}" type="pres">
      <dgm:prSet presAssocID="{2F38FAA5-A87C-4F70-BECB-703C509FE6C4}" presName="desTx" presStyleLbl="revTx" presStyleIdx="3" presStyleCnt="6">
        <dgm:presLayoutVars/>
      </dgm:prSet>
      <dgm:spPr/>
    </dgm:pt>
    <dgm:pt modelId="{059C0CF2-3098-4907-A850-88D537FE89DF}" type="pres">
      <dgm:prSet presAssocID="{5D5A043D-4436-41B7-8D6A-21A13CC6F9D6}" presName="sibTrans" presStyleCnt="0"/>
      <dgm:spPr/>
    </dgm:pt>
    <dgm:pt modelId="{41191EBA-89B7-4AA8-A722-2141C1D52116}" type="pres">
      <dgm:prSet presAssocID="{6EE17347-713B-4DFE-8D0C-F77453DA6138}" presName="compNode" presStyleCnt="0"/>
      <dgm:spPr/>
    </dgm:pt>
    <dgm:pt modelId="{871DE988-A494-4805-876A-A48A81CA46AC}" type="pres">
      <dgm:prSet presAssocID="{6EE17347-713B-4DFE-8D0C-F77453DA6138}" presName="bgRect" presStyleLbl="bgShp" presStyleIdx="2" presStyleCnt="3"/>
      <dgm:spPr/>
    </dgm:pt>
    <dgm:pt modelId="{092590BF-4D18-4D18-A510-95A3F609FD9A}" type="pres">
      <dgm:prSet presAssocID="{6EE17347-713B-4DFE-8D0C-F77453DA61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91C8ED0D-B0B1-4FA6-8C59-D9F5B98712AD}" type="pres">
      <dgm:prSet presAssocID="{6EE17347-713B-4DFE-8D0C-F77453DA6138}" presName="spaceRect" presStyleCnt="0"/>
      <dgm:spPr/>
    </dgm:pt>
    <dgm:pt modelId="{5A267FD9-49AB-4B80-ACB1-0846BA982084}" type="pres">
      <dgm:prSet presAssocID="{6EE17347-713B-4DFE-8D0C-F77453DA6138}" presName="parTx" presStyleLbl="revTx" presStyleIdx="4" presStyleCnt="6">
        <dgm:presLayoutVars>
          <dgm:chMax val="0"/>
          <dgm:chPref val="0"/>
        </dgm:presLayoutVars>
      </dgm:prSet>
      <dgm:spPr/>
    </dgm:pt>
    <dgm:pt modelId="{9170BB70-64F8-4DB2-9395-12034E44E76C}" type="pres">
      <dgm:prSet presAssocID="{6EE17347-713B-4DFE-8D0C-F77453DA6138}" presName="desTx" presStyleLbl="revTx" presStyleIdx="5" presStyleCnt="6">
        <dgm:presLayoutVars/>
      </dgm:prSet>
      <dgm:spPr/>
    </dgm:pt>
  </dgm:ptLst>
  <dgm:cxnLst>
    <dgm:cxn modelId="{D5AE030C-226C-4613-8219-98881C8B2535}" srcId="{F95F900F-89F0-4184-80ED-47A2CBBA1782}" destId="{6EE17347-713B-4DFE-8D0C-F77453DA6138}" srcOrd="2" destOrd="0" parTransId="{3B1771BD-9353-46F0-9553-20FA76EF0320}" sibTransId="{8456E5D1-578E-4E3D-B273-7B738034CCFC}"/>
    <dgm:cxn modelId="{EBC85C1B-13CC-4407-8E44-569EC3512DAF}" type="presOf" srcId="{8654CE23-4036-42DC-92EC-4D1F62E591D5}" destId="{9170BB70-64F8-4DB2-9395-12034E44E76C}" srcOrd="0" destOrd="1" presId="urn:microsoft.com/office/officeart/2018/2/layout/IconVerticalSolidList"/>
    <dgm:cxn modelId="{F8D54C3F-D3FA-4AED-B9FD-8AA87080A165}" type="presOf" srcId="{E74CC35E-10D3-4147-AFA3-264B541B436B}" destId="{D027C948-C5E1-4236-85A2-DCA18A08322D}" srcOrd="0" destOrd="0" presId="urn:microsoft.com/office/officeart/2018/2/layout/IconVerticalSolidList"/>
    <dgm:cxn modelId="{B4719E51-5F7B-433A-8264-30B357F02D7A}" srcId="{2F38FAA5-A87C-4F70-BECB-703C509FE6C4}" destId="{5EBF4E05-452F-4D9A-B23E-8E452CD744FC}" srcOrd="3" destOrd="0" parTransId="{ECDE57B1-FD99-472C-BAA9-B1A1FC171E65}" sibTransId="{2E3960C1-37EF-4F47-BB0F-6FEC8AE87586}"/>
    <dgm:cxn modelId="{88C9B068-977E-44CF-9F96-8D35473EBE53}" srcId="{2F38FAA5-A87C-4F70-BECB-703C509FE6C4}" destId="{77A0BA16-2621-4FD3-A9B6-7E23EFBC9B8F}" srcOrd="1" destOrd="0" parTransId="{00F76B5C-BF67-49DC-A0E7-72F8A831982F}" sibTransId="{B0C528C1-5804-4A97-BC9A-4CAC7462AB05}"/>
    <dgm:cxn modelId="{9B9E7A6A-9D65-4DCD-99BA-A9602E8DE068}" type="presOf" srcId="{6EE17347-713B-4DFE-8D0C-F77453DA6138}" destId="{5A267FD9-49AB-4B80-ACB1-0846BA982084}" srcOrd="0" destOrd="0" presId="urn:microsoft.com/office/officeart/2018/2/layout/IconVerticalSolidList"/>
    <dgm:cxn modelId="{11EDC46A-F13A-46E5-B70D-9464F1E6FF51}" type="presOf" srcId="{F95F900F-89F0-4184-80ED-47A2CBBA1782}" destId="{69513E19-CCA0-44DD-97E5-3F957E4F94D8}" srcOrd="0" destOrd="0" presId="urn:microsoft.com/office/officeart/2018/2/layout/IconVerticalSolidList"/>
    <dgm:cxn modelId="{CFEB5680-4C25-4874-9EFC-47E6711ED481}" type="presOf" srcId="{2F38FAA5-A87C-4F70-BECB-703C509FE6C4}" destId="{5F8C5D5D-6B74-4D30-B875-BD89794CFF07}" srcOrd="0" destOrd="0" presId="urn:microsoft.com/office/officeart/2018/2/layout/IconVerticalSolidList"/>
    <dgm:cxn modelId="{64D2908F-FC22-4253-A0C2-678AA8CBC1AF}" srcId="{6EE17347-713B-4DFE-8D0C-F77453DA6138}" destId="{971A66CB-E032-47D8-B6D3-6C7CE41CB12F}" srcOrd="0" destOrd="0" parTransId="{37C328EB-DF2E-493E-B87E-CF3593A9FEDD}" sibTransId="{8C895FAA-89B0-435D-933F-04674C3F514D}"/>
    <dgm:cxn modelId="{9A78BA98-075C-4F7F-BDA7-70EEAA7487DA}" srcId="{2F38FAA5-A87C-4F70-BECB-703C509FE6C4}" destId="{E74CC35E-10D3-4147-AFA3-264B541B436B}" srcOrd="0" destOrd="0" parTransId="{1ECE19C7-73E3-4E60-B39A-429E80B9B50D}" sibTransId="{DBCD886B-9520-4CD9-A61E-268878CCA59D}"/>
    <dgm:cxn modelId="{7AD3899A-8CEE-41BD-AD9D-A334E5F1B88A}" srcId="{F95F900F-89F0-4184-80ED-47A2CBBA1782}" destId="{269E2747-B796-4CCC-877D-636AFD634908}" srcOrd="0" destOrd="0" parTransId="{EDA8A0B8-298B-4586-AE84-427A6DC2DD50}" sibTransId="{F9378A80-1C71-4359-A0CF-E2B365ABAADE}"/>
    <dgm:cxn modelId="{9F92CA9B-0150-47E3-85EC-C082FBF4404E}" type="presOf" srcId="{BE0248E4-8F0E-4016-9C70-955F3ADAD984}" destId="{D027C948-C5E1-4236-85A2-DCA18A08322D}" srcOrd="0" destOrd="2" presId="urn:microsoft.com/office/officeart/2018/2/layout/IconVerticalSolidList"/>
    <dgm:cxn modelId="{40CE47A3-7D14-485D-947B-9C67AC9744E3}" type="presOf" srcId="{269E2747-B796-4CCC-877D-636AFD634908}" destId="{79DFDEA4-CC64-446C-A1C2-C79D6A3C9492}" srcOrd="0" destOrd="0" presId="urn:microsoft.com/office/officeart/2018/2/layout/IconVerticalSolidList"/>
    <dgm:cxn modelId="{A96496AC-DB49-4D02-B849-1254734A01D3}" srcId="{6EE17347-713B-4DFE-8D0C-F77453DA6138}" destId="{8654CE23-4036-42DC-92EC-4D1F62E591D5}" srcOrd="1" destOrd="0" parTransId="{467274A6-5C51-462A-A0C4-0DCB5780BD17}" sibTransId="{06368F15-2186-452C-AAF0-F31AB52D2497}"/>
    <dgm:cxn modelId="{60BE35B8-ED70-4299-AE5C-B2E5E824327E}" type="presOf" srcId="{971A66CB-E032-47D8-B6D3-6C7CE41CB12F}" destId="{9170BB70-64F8-4DB2-9395-12034E44E76C}" srcOrd="0" destOrd="0" presId="urn:microsoft.com/office/officeart/2018/2/layout/IconVerticalSolidList"/>
    <dgm:cxn modelId="{FCE622BA-C78F-4455-A9DB-FB04460BFD56}" type="presOf" srcId="{5EBF4E05-452F-4D9A-B23E-8E452CD744FC}" destId="{D027C948-C5E1-4236-85A2-DCA18A08322D}" srcOrd="0" destOrd="3" presId="urn:microsoft.com/office/officeart/2018/2/layout/IconVerticalSolidList"/>
    <dgm:cxn modelId="{2C824BC5-EA31-4C1C-9DDD-00655C4B4C38}" srcId="{2F38FAA5-A87C-4F70-BECB-703C509FE6C4}" destId="{BE0248E4-8F0E-4016-9C70-955F3ADAD984}" srcOrd="2" destOrd="0" parTransId="{216BF59A-4B3B-4B22-9B33-10F2FE4D575D}" sibTransId="{130637F7-8B66-48C8-AF7B-EF19C6B10ADC}"/>
    <dgm:cxn modelId="{1E36A4C7-4055-46DA-A129-811D80A2461F}" type="presOf" srcId="{163AAEBB-B2B8-431F-8FD0-E440A6B4C6C7}" destId="{3F9E3D1C-8B1B-4867-BF5D-DD7C285A0924}" srcOrd="0" destOrd="0" presId="urn:microsoft.com/office/officeart/2018/2/layout/IconVerticalSolidList"/>
    <dgm:cxn modelId="{6FEDA0C8-BD05-4C75-8855-F53F18FD25F2}" srcId="{269E2747-B796-4CCC-877D-636AFD634908}" destId="{163AAEBB-B2B8-431F-8FD0-E440A6B4C6C7}" srcOrd="0" destOrd="0" parTransId="{3855AB0A-C591-444D-B2B8-488F75A408AC}" sibTransId="{9D6EC733-B0B9-4255-92F3-AFE08B7ABE5D}"/>
    <dgm:cxn modelId="{6532E8D2-735D-453C-BBF0-12C3F68BB896}" type="presOf" srcId="{77A0BA16-2621-4FD3-A9B6-7E23EFBC9B8F}" destId="{D027C948-C5E1-4236-85A2-DCA18A08322D}" srcOrd="0" destOrd="1" presId="urn:microsoft.com/office/officeart/2018/2/layout/IconVerticalSolidList"/>
    <dgm:cxn modelId="{998806D3-4764-445A-8BAE-6990E5026F79}" srcId="{F95F900F-89F0-4184-80ED-47A2CBBA1782}" destId="{2F38FAA5-A87C-4F70-BECB-703C509FE6C4}" srcOrd="1" destOrd="0" parTransId="{7C605121-11E9-4C7F-9A1D-2C566577A80E}" sibTransId="{5D5A043D-4436-41B7-8D6A-21A13CC6F9D6}"/>
    <dgm:cxn modelId="{49E7BE52-7AD6-46FB-8C3E-A8A09F1159CB}" type="presParOf" srcId="{69513E19-CCA0-44DD-97E5-3F957E4F94D8}" destId="{024DDC17-21A4-4949-8636-7F95B5A0E06F}" srcOrd="0" destOrd="0" presId="urn:microsoft.com/office/officeart/2018/2/layout/IconVerticalSolidList"/>
    <dgm:cxn modelId="{208471CE-D3B2-492F-B8ED-962EF34978AF}" type="presParOf" srcId="{024DDC17-21A4-4949-8636-7F95B5A0E06F}" destId="{5A963DA0-1D58-46E0-9589-F11617DDA28A}" srcOrd="0" destOrd="0" presId="urn:microsoft.com/office/officeart/2018/2/layout/IconVerticalSolidList"/>
    <dgm:cxn modelId="{345E8FB6-6390-4FFB-859C-91E4B8D04969}" type="presParOf" srcId="{024DDC17-21A4-4949-8636-7F95B5A0E06F}" destId="{7AC71ED0-6E8A-42F2-9B5F-19D9E07204C0}" srcOrd="1" destOrd="0" presId="urn:microsoft.com/office/officeart/2018/2/layout/IconVerticalSolidList"/>
    <dgm:cxn modelId="{52317E65-EA6E-4BF9-BCF5-E3624DE5B7A6}" type="presParOf" srcId="{024DDC17-21A4-4949-8636-7F95B5A0E06F}" destId="{03220308-AE16-4081-8DD5-F764FE18CE16}" srcOrd="2" destOrd="0" presId="urn:microsoft.com/office/officeart/2018/2/layout/IconVerticalSolidList"/>
    <dgm:cxn modelId="{55B00302-94A9-4302-9778-F711B7C11444}" type="presParOf" srcId="{024DDC17-21A4-4949-8636-7F95B5A0E06F}" destId="{79DFDEA4-CC64-446C-A1C2-C79D6A3C9492}" srcOrd="3" destOrd="0" presId="urn:microsoft.com/office/officeart/2018/2/layout/IconVerticalSolidList"/>
    <dgm:cxn modelId="{2E90DD11-A807-4C34-84C5-79528CCE901F}" type="presParOf" srcId="{024DDC17-21A4-4949-8636-7F95B5A0E06F}" destId="{3F9E3D1C-8B1B-4867-BF5D-DD7C285A0924}" srcOrd="4" destOrd="0" presId="urn:microsoft.com/office/officeart/2018/2/layout/IconVerticalSolidList"/>
    <dgm:cxn modelId="{568B4300-5D92-4FE3-B4F0-CC69D44A3B81}" type="presParOf" srcId="{69513E19-CCA0-44DD-97E5-3F957E4F94D8}" destId="{81B9855B-0101-48AC-A071-1E3BFA8C5774}" srcOrd="1" destOrd="0" presId="urn:microsoft.com/office/officeart/2018/2/layout/IconVerticalSolidList"/>
    <dgm:cxn modelId="{7DFB361C-CD7B-4A40-A40E-64C51D3234A8}" type="presParOf" srcId="{69513E19-CCA0-44DD-97E5-3F957E4F94D8}" destId="{3AD44892-447A-40B8-AFDF-2AEF209CCE5E}" srcOrd="2" destOrd="0" presId="urn:microsoft.com/office/officeart/2018/2/layout/IconVerticalSolidList"/>
    <dgm:cxn modelId="{F0C54228-A178-48EC-A924-3EE67824D0E9}" type="presParOf" srcId="{3AD44892-447A-40B8-AFDF-2AEF209CCE5E}" destId="{DF594FF2-F0ED-49E3-AB88-275A11EDC74E}" srcOrd="0" destOrd="0" presId="urn:microsoft.com/office/officeart/2018/2/layout/IconVerticalSolidList"/>
    <dgm:cxn modelId="{E29AC51C-ADF1-4196-8AFD-5D100A6D6C4A}" type="presParOf" srcId="{3AD44892-447A-40B8-AFDF-2AEF209CCE5E}" destId="{FF1A05E4-98AE-429A-BC3F-3498A69A402D}" srcOrd="1" destOrd="0" presId="urn:microsoft.com/office/officeart/2018/2/layout/IconVerticalSolidList"/>
    <dgm:cxn modelId="{9F0558DF-C6F0-48E4-8DB2-E617DCEA2E3E}" type="presParOf" srcId="{3AD44892-447A-40B8-AFDF-2AEF209CCE5E}" destId="{829E880E-3276-431E-BB19-3EED25AA1EEF}" srcOrd="2" destOrd="0" presId="urn:microsoft.com/office/officeart/2018/2/layout/IconVerticalSolidList"/>
    <dgm:cxn modelId="{A5BE21CD-D9C5-4929-8E87-F111B737D260}" type="presParOf" srcId="{3AD44892-447A-40B8-AFDF-2AEF209CCE5E}" destId="{5F8C5D5D-6B74-4D30-B875-BD89794CFF07}" srcOrd="3" destOrd="0" presId="urn:microsoft.com/office/officeart/2018/2/layout/IconVerticalSolidList"/>
    <dgm:cxn modelId="{48E0E8AD-D1B7-4F4C-9417-B890F2266E44}" type="presParOf" srcId="{3AD44892-447A-40B8-AFDF-2AEF209CCE5E}" destId="{D027C948-C5E1-4236-85A2-DCA18A08322D}" srcOrd="4" destOrd="0" presId="urn:microsoft.com/office/officeart/2018/2/layout/IconVerticalSolidList"/>
    <dgm:cxn modelId="{18AF0B1A-9B04-4728-A41B-8BFFF88E3774}" type="presParOf" srcId="{69513E19-CCA0-44DD-97E5-3F957E4F94D8}" destId="{059C0CF2-3098-4907-A850-88D537FE89DF}" srcOrd="3" destOrd="0" presId="urn:microsoft.com/office/officeart/2018/2/layout/IconVerticalSolidList"/>
    <dgm:cxn modelId="{09C214AB-9753-4423-9DE5-FE9B566CF154}" type="presParOf" srcId="{69513E19-CCA0-44DD-97E5-3F957E4F94D8}" destId="{41191EBA-89B7-4AA8-A722-2141C1D52116}" srcOrd="4" destOrd="0" presId="urn:microsoft.com/office/officeart/2018/2/layout/IconVerticalSolidList"/>
    <dgm:cxn modelId="{A000F29B-DA40-418C-964D-61675979FCB8}" type="presParOf" srcId="{41191EBA-89B7-4AA8-A722-2141C1D52116}" destId="{871DE988-A494-4805-876A-A48A81CA46AC}" srcOrd="0" destOrd="0" presId="urn:microsoft.com/office/officeart/2018/2/layout/IconVerticalSolidList"/>
    <dgm:cxn modelId="{F0D9B6CC-FD9F-4D8A-A6D3-2EAC492DA243}" type="presParOf" srcId="{41191EBA-89B7-4AA8-A722-2141C1D52116}" destId="{092590BF-4D18-4D18-A510-95A3F609FD9A}" srcOrd="1" destOrd="0" presId="urn:microsoft.com/office/officeart/2018/2/layout/IconVerticalSolidList"/>
    <dgm:cxn modelId="{A1864484-A461-42E3-8EFF-B09F0BF85A3F}" type="presParOf" srcId="{41191EBA-89B7-4AA8-A722-2141C1D52116}" destId="{91C8ED0D-B0B1-4FA6-8C59-D9F5B98712AD}" srcOrd="2" destOrd="0" presId="urn:microsoft.com/office/officeart/2018/2/layout/IconVerticalSolidList"/>
    <dgm:cxn modelId="{8B9D965C-4B35-4522-B846-4A20B7CEE056}" type="presParOf" srcId="{41191EBA-89B7-4AA8-A722-2141C1D52116}" destId="{5A267FD9-49AB-4B80-ACB1-0846BA982084}" srcOrd="3" destOrd="0" presId="urn:microsoft.com/office/officeart/2018/2/layout/IconVerticalSolidList"/>
    <dgm:cxn modelId="{30A396B0-5F62-4F80-85D8-49EA82286409}" type="presParOf" srcId="{41191EBA-89B7-4AA8-A722-2141C1D52116}" destId="{9170BB70-64F8-4DB2-9395-12034E44E76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FB8C0-8C4C-CE48-931C-00083485481A}">
      <dsp:nvSpPr>
        <dsp:cNvPr id="0" name=""/>
        <dsp:cNvSpPr/>
      </dsp:nvSpPr>
      <dsp:spPr>
        <a:xfrm>
          <a:off x="0" y="0"/>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2B883-3625-684E-B80E-C6E7E914D31E}">
      <dsp:nvSpPr>
        <dsp:cNvPr id="0" name=""/>
        <dsp:cNvSpPr/>
      </dsp:nvSpPr>
      <dsp:spPr>
        <a:xfrm>
          <a:off x="0" y="0"/>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SQL DB &amp; DW </a:t>
          </a:r>
        </a:p>
      </dsp:txBody>
      <dsp:txXfrm>
        <a:off x="0" y="0"/>
        <a:ext cx="6513603" cy="735678"/>
      </dsp:txXfrm>
    </dsp:sp>
    <dsp:sp modelId="{BE4B1E27-22CB-5F44-B248-51A0CC41B177}">
      <dsp:nvSpPr>
        <dsp:cNvPr id="0" name=""/>
        <dsp:cNvSpPr/>
      </dsp:nvSpPr>
      <dsp:spPr>
        <a:xfrm>
          <a:off x="0" y="735678"/>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698ED4-F626-B84B-95FE-C7C2CB1D0BC7}">
      <dsp:nvSpPr>
        <dsp:cNvPr id="0" name=""/>
        <dsp:cNvSpPr/>
      </dsp:nvSpPr>
      <dsp:spPr>
        <a:xfrm>
          <a:off x="0" y="735678"/>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Lake &amp; Analytics </a:t>
          </a:r>
        </a:p>
      </dsp:txBody>
      <dsp:txXfrm>
        <a:off x="0" y="735678"/>
        <a:ext cx="6513603" cy="735678"/>
      </dsp:txXfrm>
    </dsp:sp>
    <dsp:sp modelId="{0B7F2EF6-DDCF-D244-BC2B-97A4562CF572}">
      <dsp:nvSpPr>
        <dsp:cNvPr id="0" name=""/>
        <dsp:cNvSpPr/>
      </dsp:nvSpPr>
      <dsp:spPr>
        <a:xfrm>
          <a:off x="0" y="1471356"/>
          <a:ext cx="65136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0151D5-6AAB-F447-90D8-617A5DECB2ED}">
      <dsp:nvSpPr>
        <dsp:cNvPr id="0" name=""/>
        <dsp:cNvSpPr/>
      </dsp:nvSpPr>
      <dsp:spPr>
        <a:xfrm>
          <a:off x="0" y="1471356"/>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Factory </a:t>
          </a:r>
        </a:p>
      </dsp:txBody>
      <dsp:txXfrm>
        <a:off x="0" y="1471356"/>
        <a:ext cx="6513603" cy="735678"/>
      </dsp:txXfrm>
    </dsp:sp>
    <dsp:sp modelId="{D618987E-6C1F-F944-AF83-E2EAE2B543E3}">
      <dsp:nvSpPr>
        <dsp:cNvPr id="0" name=""/>
        <dsp:cNvSpPr/>
      </dsp:nvSpPr>
      <dsp:spPr>
        <a:xfrm>
          <a:off x="0" y="2207034"/>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47BB9-2F3F-CF4A-A3A8-1F6E8D32A724}">
      <dsp:nvSpPr>
        <dsp:cNvPr id="0" name=""/>
        <dsp:cNvSpPr/>
      </dsp:nvSpPr>
      <dsp:spPr>
        <a:xfrm>
          <a:off x="0" y="2207034"/>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Databricks</a:t>
          </a:r>
        </a:p>
      </dsp:txBody>
      <dsp:txXfrm>
        <a:off x="0" y="2207034"/>
        <a:ext cx="6513603" cy="735678"/>
      </dsp:txXfrm>
    </dsp:sp>
    <dsp:sp modelId="{4A405AC5-4FD4-9949-8AFF-38B9098BC50F}">
      <dsp:nvSpPr>
        <dsp:cNvPr id="0" name=""/>
        <dsp:cNvSpPr/>
      </dsp:nvSpPr>
      <dsp:spPr>
        <a:xfrm>
          <a:off x="0" y="2942713"/>
          <a:ext cx="651360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0437-19EF-AC4F-A9E4-BBE10EE03988}">
      <dsp:nvSpPr>
        <dsp:cNvPr id="0" name=""/>
        <dsp:cNvSpPr/>
      </dsp:nvSpPr>
      <dsp:spPr>
        <a:xfrm>
          <a:off x="0" y="2942713"/>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Databricks with ADF </a:t>
          </a:r>
        </a:p>
      </dsp:txBody>
      <dsp:txXfrm>
        <a:off x="0" y="2942713"/>
        <a:ext cx="6513603" cy="735678"/>
      </dsp:txXfrm>
    </dsp:sp>
    <dsp:sp modelId="{68A49729-4231-0343-AF4D-2B70F9C9D492}">
      <dsp:nvSpPr>
        <dsp:cNvPr id="0" name=""/>
        <dsp:cNvSpPr/>
      </dsp:nvSpPr>
      <dsp:spPr>
        <a:xfrm>
          <a:off x="0" y="3678391"/>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EDA0F-B5AD-5E4F-AE65-EC3DD714331A}">
      <dsp:nvSpPr>
        <dsp:cNvPr id="0" name=""/>
        <dsp:cNvSpPr/>
      </dsp:nvSpPr>
      <dsp:spPr>
        <a:xfrm>
          <a:off x="0" y="3678391"/>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Bricks with Delta</a:t>
          </a:r>
        </a:p>
      </dsp:txBody>
      <dsp:txXfrm>
        <a:off x="0" y="3678391"/>
        <a:ext cx="6513603" cy="735678"/>
      </dsp:txXfrm>
    </dsp:sp>
    <dsp:sp modelId="{F7DA5861-ED8B-114C-B086-3DFD195A1EB6}">
      <dsp:nvSpPr>
        <dsp:cNvPr id="0" name=""/>
        <dsp:cNvSpPr/>
      </dsp:nvSpPr>
      <dsp:spPr>
        <a:xfrm>
          <a:off x="0" y="4414069"/>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F5A81-AD17-9D49-8F55-255E22F79CEF}">
      <dsp:nvSpPr>
        <dsp:cNvPr id="0" name=""/>
        <dsp:cNvSpPr/>
      </dsp:nvSpPr>
      <dsp:spPr>
        <a:xfrm>
          <a:off x="0" y="4414069"/>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Streaming with Databricks</a:t>
          </a:r>
        </a:p>
      </dsp:txBody>
      <dsp:txXfrm>
        <a:off x="0" y="4414069"/>
        <a:ext cx="6513603" cy="735678"/>
      </dsp:txXfrm>
    </dsp:sp>
    <dsp:sp modelId="{FB2C777C-E1C5-8746-A791-95957FA313AF}">
      <dsp:nvSpPr>
        <dsp:cNvPr id="0" name=""/>
        <dsp:cNvSpPr/>
      </dsp:nvSpPr>
      <dsp:spPr>
        <a:xfrm>
          <a:off x="0" y="5149747"/>
          <a:ext cx="65136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EA840-5A9F-9043-AD54-E9762E8C0E19}">
      <dsp:nvSpPr>
        <dsp:cNvPr id="0" name=""/>
        <dsp:cNvSpPr/>
      </dsp:nvSpPr>
      <dsp:spPr>
        <a:xfrm>
          <a:off x="0" y="5149747"/>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Cosmos DB</a:t>
          </a:r>
        </a:p>
      </dsp:txBody>
      <dsp:txXfrm>
        <a:off x="0" y="5149747"/>
        <a:ext cx="6513603" cy="735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69328-3531-4536-9254-81B0C5E6A5BD}">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D827D-3C48-462B-9EEF-9DBA0CECDD98}">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E504-4202-4BEB-80B7-7B50AF7F2C9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To be taken after each section . </a:t>
          </a:r>
        </a:p>
      </dsp:txBody>
      <dsp:txXfrm>
        <a:off x="1131174" y="4597"/>
        <a:ext cx="5382429" cy="979371"/>
      </dsp:txXfrm>
    </dsp:sp>
    <dsp:sp modelId="{BFE8BC25-F09E-4BDC-B3D1-192357183CBD}">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BAA91-A59C-4277-A2F7-D2A31F150D29}">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221DAC-A98F-49EF-8A4D-ABB0CC1908A6}">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you to ask the questions in Chat window . </a:t>
          </a:r>
        </a:p>
      </dsp:txBody>
      <dsp:txXfrm>
        <a:off x="1131174" y="1228812"/>
        <a:ext cx="5382429" cy="979371"/>
      </dsp:txXfrm>
    </dsp:sp>
    <dsp:sp modelId="{2A6D3D69-7FAF-48A9-B5C4-229B56A87644}">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665D5-4778-449E-9454-AEEC0E738C7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5C6E4-532D-481C-94D5-195772AF741B}">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Will respond to them after a logical break point in each topic. </a:t>
          </a:r>
        </a:p>
      </dsp:txBody>
      <dsp:txXfrm>
        <a:off x="1131174" y="2453027"/>
        <a:ext cx="5382429" cy="979371"/>
      </dsp:txXfrm>
    </dsp:sp>
    <dsp:sp modelId="{0E4EABF2-9F21-4209-92A9-09661A2AF656}">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CB89E-E9CA-47F8-8952-C8B155159048}">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EFEB9-B585-41CC-9014-4FE416A10C4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This would make the workshop interesting and approachable . </a:t>
          </a:r>
        </a:p>
      </dsp:txBody>
      <dsp:txXfrm>
        <a:off x="1131174" y="3677241"/>
        <a:ext cx="5382429" cy="979371"/>
      </dsp:txXfrm>
    </dsp:sp>
    <dsp:sp modelId="{7D99792E-191F-40DF-94EC-E71E3E7E87C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1FC7F-885B-41D8-9D3B-C1E41A568BE3}">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BE1C9-2BA5-4B46-88A5-CD1121FC31ED}">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not to use Phones or get distracted for next 3 hours . </a:t>
          </a:r>
        </a:p>
      </dsp:txBody>
      <dsp:txXfrm>
        <a:off x="1131174" y="4901456"/>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C4A63-6A3B-48FD-A7F8-A08E675F66CD}">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AB434F-65C4-40EE-979B-392E3DE71F35}">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45864-1F96-48E3-8565-7FAC3741427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The Case for Cloud Date Warehousing</a:t>
          </a:r>
          <a:endParaRPr lang="en-US" sz="2200" kern="1200"/>
        </a:p>
      </dsp:txBody>
      <dsp:txXfrm>
        <a:off x="1429899" y="2442"/>
        <a:ext cx="5083704" cy="1238008"/>
      </dsp:txXfrm>
    </dsp:sp>
    <dsp:sp modelId="{8CCC4950-FFF1-4AB1-BD38-8C1455DA4C0D}">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2BD1F-8781-497C-89A0-2C05BC8C518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3CF5A3-E6D3-4FC4-B2A1-332CC8C8511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Exploring Azure SQL Data Warehouse</a:t>
          </a:r>
          <a:endParaRPr lang="en-US" sz="2200" kern="1200"/>
        </a:p>
      </dsp:txBody>
      <dsp:txXfrm>
        <a:off x="1429899" y="1549953"/>
        <a:ext cx="5083704" cy="1238008"/>
      </dsp:txXfrm>
    </dsp:sp>
    <dsp:sp modelId="{70CB4C45-0976-4488-8608-733FF2EFA337}">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38A078-4A68-4B7B-A0D7-99FCF150F1F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DC313-3658-4FA8-81F1-30A24FC5ABE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MPP Concepts</a:t>
          </a:r>
          <a:endParaRPr lang="en-US" sz="2200" kern="1200"/>
        </a:p>
      </dsp:txBody>
      <dsp:txXfrm>
        <a:off x="1429899" y="3097464"/>
        <a:ext cx="5083704" cy="1238008"/>
      </dsp:txXfrm>
    </dsp:sp>
    <dsp:sp modelId="{BEBA55DA-4DCA-432F-86C2-2D37D999C67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86F46-AB05-4D0E-932F-B8EB4B999D10}">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C8069-4766-4602-A5DC-56AD01CAB068}">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Exploring SQL DW Components</a:t>
          </a:r>
          <a:endParaRPr lang="en-US" sz="2200" kern="1200"/>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88C79-D3CE-41F9-BC38-6B1097B2E22B}">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CD109-912F-4682-A5E1-3EEFE5CC76CB}">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D90E2-8690-4B5C-88A6-B77EB4E8B66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Preparing to Deploy SQL DW </a:t>
          </a:r>
          <a:endParaRPr lang="en-US" sz="1900" kern="1200"/>
        </a:p>
      </dsp:txBody>
      <dsp:txXfrm>
        <a:off x="1131174" y="4597"/>
        <a:ext cx="5382429" cy="979371"/>
      </dsp:txXfrm>
    </dsp:sp>
    <dsp:sp modelId="{182CE7AF-8EA7-4A41-BF90-C7DBBB4B3949}">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003A-7396-461D-9240-32FE8A1B112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6F54F-DF94-453A-9A9D-0B74FF8DE908}">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from Portal.</a:t>
          </a:r>
          <a:endParaRPr lang="en-US" sz="1900" kern="1200"/>
        </a:p>
      </dsp:txBody>
      <dsp:txXfrm>
        <a:off x="1131174" y="1228812"/>
        <a:ext cx="5382429" cy="979371"/>
      </dsp:txXfrm>
    </dsp:sp>
    <dsp:sp modelId="{E675DE2D-1A1A-4783-98B9-D358C6389624}">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05C30-9903-4583-9FF1-A2BE401EE58E}">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CDA3D-915A-44E3-9439-699E86C0718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Querying SQL DW </a:t>
          </a:r>
          <a:endParaRPr lang="en-US" sz="1900" kern="1200"/>
        </a:p>
      </dsp:txBody>
      <dsp:txXfrm>
        <a:off x="1131174" y="2453027"/>
        <a:ext cx="5382429" cy="979371"/>
      </dsp:txXfrm>
    </dsp:sp>
    <dsp:sp modelId="{55A9357B-E930-4A41-A848-B4866C4B6484}">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6DA39-CD74-45DA-B09B-5F27766E8A63}">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F962D-3944-4124-B451-3A10C39382C7}">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with Power Shell</a:t>
          </a:r>
          <a:endParaRPr lang="en-US" sz="1900" kern="1200"/>
        </a:p>
      </dsp:txBody>
      <dsp:txXfrm>
        <a:off x="1131174" y="3677241"/>
        <a:ext cx="5382429" cy="979371"/>
      </dsp:txXfrm>
    </dsp:sp>
    <dsp:sp modelId="{28F4086A-B1E1-4E89-BC3D-BD77650EAA85}">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F8BB1-DA5E-4A8B-AC45-EE6605F72D4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23D13-819D-4D9A-AEEA-04A4CAE3D94B}">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with T-SQL</a:t>
          </a:r>
          <a:endParaRPr lang="en-US" sz="1900" kern="1200"/>
        </a:p>
      </dsp:txBody>
      <dsp:txXfrm>
        <a:off x="1131174" y="4901456"/>
        <a:ext cx="5382429" cy="979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F28FE-32B7-4423-8D8B-3B75EECE4094}">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5F9EB-F10B-41EF-864F-2E6AE8F815F5}">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45EFD-82C5-44F3-B842-86FA1D2809FB}">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Blobs – Highly scalable, REST based cloud object store</a:t>
          </a:r>
          <a:endParaRPr lang="en-US" sz="1600" kern="1200"/>
        </a:p>
      </dsp:txBody>
      <dsp:txXfrm>
        <a:off x="799588" y="502"/>
        <a:ext cx="5714015" cy="692284"/>
      </dsp:txXfrm>
    </dsp:sp>
    <dsp:sp modelId="{36479869-DE44-4797-9FA6-C5D3AF3A9B3D}">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23C56-821B-4017-BB53-D7312B7CCFA4}">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6D677-D465-45DE-A825-2319A3D0D45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Tables – Massive auto-scaling, NoSQL store</a:t>
          </a:r>
          <a:endParaRPr lang="en-US" sz="1600" kern="1200"/>
        </a:p>
      </dsp:txBody>
      <dsp:txXfrm>
        <a:off x="799588" y="865858"/>
        <a:ext cx="5714015" cy="692284"/>
      </dsp:txXfrm>
    </dsp:sp>
    <dsp:sp modelId="{E571BFA4-E348-4656-A157-523981100C61}">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6587F-3B88-4FCB-9190-225048FC2A6A}">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4DA9C-D9E5-483F-89E6-7ECE3146B976}">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Queues – Reliable messaging at scale for cloud services</a:t>
          </a:r>
          <a:endParaRPr lang="en-US" sz="1600" kern="1200"/>
        </a:p>
      </dsp:txBody>
      <dsp:txXfrm>
        <a:off x="799588" y="1731214"/>
        <a:ext cx="5714015" cy="692284"/>
      </dsp:txXfrm>
    </dsp:sp>
    <dsp:sp modelId="{DA4B58BD-E072-4274-9A6D-DAE75DE19730}">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05D90-BB24-4F13-A470-330461CEAB91}">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EDD0A-2293-495D-9E47-7BE480D0F3A0}">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Disks – Persistent Premium &amp; Standard disks for Azure IaaS VMs</a:t>
          </a:r>
          <a:endParaRPr lang="en-US" sz="1600" kern="1200"/>
        </a:p>
      </dsp:txBody>
      <dsp:txXfrm>
        <a:off x="799588" y="2596570"/>
        <a:ext cx="5714015" cy="692284"/>
      </dsp:txXfrm>
    </dsp:sp>
    <dsp:sp modelId="{E671CCE4-5F39-4986-ACAF-E5C09D417F4E}">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995CA-B491-4411-9CD0-B96FE3FD44F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8E6A8-52D5-4974-916B-FDB45435CF1E}">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Files – SMB 3.0 access to Azure Storage</a:t>
          </a:r>
          <a:endParaRPr lang="en-US" sz="1600" kern="1200"/>
        </a:p>
      </dsp:txBody>
      <dsp:txXfrm>
        <a:off x="799588" y="3461926"/>
        <a:ext cx="5714015" cy="692284"/>
      </dsp:txXfrm>
    </dsp:sp>
    <dsp:sp modelId="{90944723-6B65-4A87-8464-FEBEBC82E1B4}">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4F239-DC0D-4D50-94CF-227940C67884}">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FBF59-CD52-4040-9178-362B9B45E475}">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Azure Import/Export – Ship data in HDD</a:t>
          </a:r>
          <a:endParaRPr lang="en-US" sz="1600" kern="1200"/>
        </a:p>
      </dsp:txBody>
      <dsp:txXfrm>
        <a:off x="799588" y="4327282"/>
        <a:ext cx="5714015" cy="692284"/>
      </dsp:txXfrm>
    </dsp:sp>
    <dsp:sp modelId="{2DB4C8EA-A3D7-4D88-AAF4-52B78F2B799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84DA4-A1F7-49A0-B43E-F40B35551EB5}">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3116A-94E8-4403-9DEF-60A683AA9672}">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AZCopy – High-performance data upload , download, &amp; copy</a:t>
          </a:r>
          <a:endParaRPr lang="en-US" sz="1600" kern="1200"/>
        </a:p>
      </dsp:txBody>
      <dsp:txXfrm>
        <a:off x="799588" y="5192638"/>
        <a:ext cx="5714015" cy="692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85BB7-F9E7-6549-B7F0-5374BCDBE9A3}">
      <dsp:nvSpPr>
        <dsp:cNvPr id="0" name=""/>
        <dsp:cNvSpPr/>
      </dsp:nvSpPr>
      <dsp:spPr>
        <a:xfrm rot="5400000">
          <a:off x="3422680" y="-1048115"/>
          <a:ext cx="1436563" cy="389737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within a single zone (facility) in a single region</a:t>
          </a:r>
        </a:p>
        <a:p>
          <a:pPr marL="114300" lvl="1" indent="-114300" algn="l" defTabSz="533400">
            <a:lnSpc>
              <a:spcPct val="90000"/>
            </a:lnSpc>
            <a:spcBef>
              <a:spcPct val="0"/>
            </a:spcBef>
            <a:spcAft>
              <a:spcPct val="15000"/>
            </a:spcAft>
            <a:buChar char="•"/>
          </a:pPr>
          <a:r>
            <a:rPr lang="en-US" sz="1200" kern="1200"/>
            <a:t>Provides data durability for disk, node and rack failures</a:t>
          </a:r>
        </a:p>
      </dsp:txBody>
      <dsp:txXfrm rot="-5400000">
        <a:off x="2192274" y="252418"/>
        <a:ext cx="3827249" cy="1296309"/>
      </dsp:txXfrm>
    </dsp:sp>
    <dsp:sp modelId="{7DBC7FB2-8EA4-734C-960E-0FD604708050}">
      <dsp:nvSpPr>
        <dsp:cNvPr id="0" name=""/>
        <dsp:cNvSpPr/>
      </dsp:nvSpPr>
      <dsp:spPr>
        <a:xfrm>
          <a:off x="0" y="2720"/>
          <a:ext cx="2192274" cy="17957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Locally Redundant Storage (LRS)</a:t>
          </a:r>
        </a:p>
      </dsp:txBody>
      <dsp:txXfrm>
        <a:off x="87659" y="90379"/>
        <a:ext cx="2016956" cy="1620386"/>
      </dsp:txXfrm>
    </dsp:sp>
    <dsp:sp modelId="{CFB45DF0-8954-FA47-B666-359913705E0A}">
      <dsp:nvSpPr>
        <dsp:cNvPr id="0" name=""/>
        <dsp:cNvSpPr/>
      </dsp:nvSpPr>
      <dsp:spPr>
        <a:xfrm rot="5400000">
          <a:off x="3422680" y="837374"/>
          <a:ext cx="1436563" cy="389737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6 replicas of the data across two regions (3 in each region)</a:t>
          </a:r>
        </a:p>
        <a:p>
          <a:pPr marL="114300" lvl="1" indent="-114300" algn="l" defTabSz="533400">
            <a:lnSpc>
              <a:spcPct val="90000"/>
            </a:lnSpc>
            <a:spcBef>
              <a:spcPct val="0"/>
            </a:spcBef>
            <a:spcAft>
              <a:spcPct val="15000"/>
            </a:spcAft>
            <a:buChar char="•"/>
          </a:pPr>
          <a:r>
            <a:rPr lang="en-US" sz="1200" kern="1200"/>
            <a:t>Provides additional durability to protect data against major regional natural disasters  (e.g., tornado, hurricane, fire, etc,  destroying a whole region)</a:t>
          </a:r>
        </a:p>
        <a:p>
          <a:pPr marL="114300" lvl="1" indent="-114300" algn="l" defTabSz="533400">
            <a:lnSpc>
              <a:spcPct val="90000"/>
            </a:lnSpc>
            <a:spcBef>
              <a:spcPct val="0"/>
            </a:spcBef>
            <a:spcAft>
              <a:spcPct val="15000"/>
            </a:spcAft>
            <a:buChar char="•"/>
          </a:pPr>
          <a:r>
            <a:rPr lang="en-US" sz="1200" kern="1200"/>
            <a:t>Updates across regions are performed asynchronously</a:t>
          </a:r>
        </a:p>
      </dsp:txBody>
      <dsp:txXfrm rot="-5400000">
        <a:off x="2192274" y="2137908"/>
        <a:ext cx="3827249" cy="1296309"/>
      </dsp:txXfrm>
    </dsp:sp>
    <dsp:sp modelId="{2266B85C-9AD7-BF4E-B7C5-C65A8AB7BCC9}">
      <dsp:nvSpPr>
        <dsp:cNvPr id="0" name=""/>
        <dsp:cNvSpPr/>
      </dsp:nvSpPr>
      <dsp:spPr>
        <a:xfrm>
          <a:off x="0" y="1888210"/>
          <a:ext cx="2192274" cy="17957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Geo Redundant Storage (GRS)</a:t>
          </a:r>
        </a:p>
      </dsp:txBody>
      <dsp:txXfrm>
        <a:off x="87659" y="1975869"/>
        <a:ext cx="2016956" cy="1620386"/>
      </dsp:txXfrm>
    </dsp:sp>
    <dsp:sp modelId="{3866439E-CFCC-A54D-A06C-ED8507A027DB}">
      <dsp:nvSpPr>
        <dsp:cNvPr id="0" name=""/>
        <dsp:cNvSpPr/>
      </dsp:nvSpPr>
      <dsp:spPr>
        <a:xfrm rot="5400000">
          <a:off x="3422680" y="2722864"/>
          <a:ext cx="1436563" cy="389737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across multiple zones (facilities) within a single region or across regions </a:t>
          </a:r>
        </a:p>
        <a:p>
          <a:pPr marL="114300" lvl="1" indent="-114300" algn="l" defTabSz="533400">
            <a:lnSpc>
              <a:spcPct val="90000"/>
            </a:lnSpc>
            <a:spcBef>
              <a:spcPct val="0"/>
            </a:spcBef>
            <a:spcAft>
              <a:spcPct val="15000"/>
            </a:spcAft>
            <a:buChar char="•"/>
          </a:pPr>
          <a:r>
            <a:rPr lang="en-US" sz="1200" kern="1200"/>
            <a:t>Provides additional durability to protect data against zone failures (e.g.,  fire burning down a facility)</a:t>
          </a:r>
        </a:p>
      </dsp:txBody>
      <dsp:txXfrm rot="-5400000">
        <a:off x="2192274" y="4023398"/>
        <a:ext cx="3827249" cy="1296309"/>
      </dsp:txXfrm>
    </dsp:sp>
    <dsp:sp modelId="{48E05D66-BDA3-0B4B-878A-F8E5D0E72329}">
      <dsp:nvSpPr>
        <dsp:cNvPr id="0" name=""/>
        <dsp:cNvSpPr/>
      </dsp:nvSpPr>
      <dsp:spPr>
        <a:xfrm>
          <a:off x="0" y="3773699"/>
          <a:ext cx="2192274" cy="17957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Zone Redundant Storage (ZRS)</a:t>
          </a:r>
        </a:p>
      </dsp:txBody>
      <dsp:txXfrm>
        <a:off x="87659" y="3861358"/>
        <a:ext cx="2016956" cy="16203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63DA0-1D58-46E0-9589-F11617DDA28A}">
      <dsp:nvSpPr>
        <dsp:cNvPr id="0" name=""/>
        <dsp:cNvSpPr/>
      </dsp:nvSpPr>
      <dsp:spPr>
        <a:xfrm>
          <a:off x="0" y="3400"/>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71ED0-6E8A-42F2-9B5F-19D9E07204C0}">
      <dsp:nvSpPr>
        <dsp:cNvPr id="0" name=""/>
        <dsp:cNvSpPr/>
      </dsp:nvSpPr>
      <dsp:spPr>
        <a:xfrm>
          <a:off x="481003" y="361171"/>
          <a:ext cx="874550" cy="874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DFDEA4-CC64-446C-A1C2-C79D6A3C9492}">
      <dsp:nvSpPr>
        <dsp:cNvPr id="0" name=""/>
        <dsp:cNvSpPr/>
      </dsp:nvSpPr>
      <dsp:spPr>
        <a:xfrm>
          <a:off x="1836557" y="3400"/>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Symmetric Shared Key AuthN</a:t>
          </a:r>
        </a:p>
      </dsp:txBody>
      <dsp:txXfrm>
        <a:off x="1836557" y="3400"/>
        <a:ext cx="2821067" cy="1590092"/>
      </dsp:txXfrm>
    </dsp:sp>
    <dsp:sp modelId="{3F9E3D1C-8B1B-4867-BF5D-DD7C285A0924}">
      <dsp:nvSpPr>
        <dsp:cNvPr id="0" name=""/>
        <dsp:cNvSpPr/>
      </dsp:nvSpPr>
      <dsp:spPr>
        <a:xfrm>
          <a:off x="4657624" y="3400"/>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Trusted service that owns the storage accounts </a:t>
          </a:r>
        </a:p>
      </dsp:txBody>
      <dsp:txXfrm>
        <a:off x="4657624" y="3400"/>
        <a:ext cx="1609618" cy="1590092"/>
      </dsp:txXfrm>
    </dsp:sp>
    <dsp:sp modelId="{DF594FF2-F0ED-49E3-AB88-275A11EDC74E}">
      <dsp:nvSpPr>
        <dsp:cNvPr id="0" name=""/>
        <dsp:cNvSpPr/>
      </dsp:nvSpPr>
      <dsp:spPr>
        <a:xfrm>
          <a:off x="0" y="1991016"/>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05E4-98AE-429A-BC3F-3498A69A402D}">
      <dsp:nvSpPr>
        <dsp:cNvPr id="0" name=""/>
        <dsp:cNvSpPr/>
      </dsp:nvSpPr>
      <dsp:spPr>
        <a:xfrm>
          <a:off x="481003" y="2348787"/>
          <a:ext cx="874550" cy="874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C5D5D-6B74-4D30-B875-BD89794CFF07}">
      <dsp:nvSpPr>
        <dsp:cNvPr id="0" name=""/>
        <dsp:cNvSpPr/>
      </dsp:nvSpPr>
      <dsp:spPr>
        <a:xfrm>
          <a:off x="1836557" y="1991016"/>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Shared Access Signature (SAS) Delegated AuthZ</a:t>
          </a:r>
        </a:p>
      </dsp:txBody>
      <dsp:txXfrm>
        <a:off x="1836557" y="1991016"/>
        <a:ext cx="2821067" cy="1590092"/>
      </dsp:txXfrm>
    </dsp:sp>
    <dsp:sp modelId="{D027C948-C5E1-4236-85A2-DCA18A08322D}">
      <dsp:nvSpPr>
        <dsp:cNvPr id="0" name=""/>
        <dsp:cNvSpPr/>
      </dsp:nvSpPr>
      <dsp:spPr>
        <a:xfrm>
          <a:off x="4657624" y="1991016"/>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3</a:t>
          </a:r>
          <a:r>
            <a:rPr lang="en-US" sz="1100" kern="1200" baseline="30000"/>
            <a:t>rd</a:t>
          </a:r>
          <a:r>
            <a:rPr lang="en-US" sz="1100" kern="1200"/>
            <a:t> party services</a:t>
          </a:r>
        </a:p>
        <a:p>
          <a:pPr marL="0" lvl="0" indent="0" algn="l" defTabSz="488950">
            <a:lnSpc>
              <a:spcPct val="90000"/>
            </a:lnSpc>
            <a:spcBef>
              <a:spcPct val="0"/>
            </a:spcBef>
            <a:spcAft>
              <a:spcPct val="35000"/>
            </a:spcAft>
            <a:buNone/>
          </a:pPr>
          <a:r>
            <a:rPr lang="en-US" sz="1100" kern="1200"/>
            <a:t>Mobile device applications</a:t>
          </a:r>
        </a:p>
        <a:p>
          <a:pPr marL="0" lvl="0" indent="0" algn="l" defTabSz="488950">
            <a:lnSpc>
              <a:spcPct val="90000"/>
            </a:lnSpc>
            <a:spcBef>
              <a:spcPct val="0"/>
            </a:spcBef>
            <a:spcAft>
              <a:spcPct val="35000"/>
            </a:spcAft>
            <a:buNone/>
          </a:pPr>
          <a:r>
            <a:rPr lang="en-US" sz="1100" kern="1200"/>
            <a:t>Restricted access for services</a:t>
          </a:r>
        </a:p>
        <a:p>
          <a:pPr marL="0" lvl="0" indent="0" algn="l" defTabSz="488950">
            <a:lnSpc>
              <a:spcPct val="90000"/>
            </a:lnSpc>
            <a:spcBef>
              <a:spcPct val="0"/>
            </a:spcBef>
            <a:spcAft>
              <a:spcPct val="35000"/>
            </a:spcAft>
            <a:buNone/>
          </a:pPr>
          <a:r>
            <a:rPr lang="en-US" sz="1100" kern="1200"/>
            <a:t>Allow client applications to directly communicate with Storage rather than scaling a proxy web service</a:t>
          </a:r>
        </a:p>
      </dsp:txBody>
      <dsp:txXfrm>
        <a:off x="4657624" y="1991016"/>
        <a:ext cx="1609618" cy="1590092"/>
      </dsp:txXfrm>
    </dsp:sp>
    <dsp:sp modelId="{871DE988-A494-4805-876A-A48A81CA46AC}">
      <dsp:nvSpPr>
        <dsp:cNvPr id="0" name=""/>
        <dsp:cNvSpPr/>
      </dsp:nvSpPr>
      <dsp:spPr>
        <a:xfrm>
          <a:off x="0" y="3978632"/>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590BF-4D18-4D18-A510-95A3F609FD9A}">
      <dsp:nvSpPr>
        <dsp:cNvPr id="0" name=""/>
        <dsp:cNvSpPr/>
      </dsp:nvSpPr>
      <dsp:spPr>
        <a:xfrm>
          <a:off x="481003" y="4336402"/>
          <a:ext cx="874550" cy="874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67FD9-49AB-4B80-ACB1-0846BA982084}">
      <dsp:nvSpPr>
        <dsp:cNvPr id="0" name=""/>
        <dsp:cNvSpPr/>
      </dsp:nvSpPr>
      <dsp:spPr>
        <a:xfrm>
          <a:off x="1836557" y="3978632"/>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Public (Blob service only)</a:t>
          </a:r>
        </a:p>
      </dsp:txBody>
      <dsp:txXfrm>
        <a:off x="1836557" y="3978632"/>
        <a:ext cx="2821067" cy="1590092"/>
      </dsp:txXfrm>
    </dsp:sp>
    <dsp:sp modelId="{9170BB70-64F8-4DB2-9395-12034E44E76C}">
      <dsp:nvSpPr>
        <dsp:cNvPr id="0" name=""/>
        <dsp:cNvSpPr/>
      </dsp:nvSpPr>
      <dsp:spPr>
        <a:xfrm>
          <a:off x="4657624" y="3978632"/>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CDN access</a:t>
          </a:r>
        </a:p>
        <a:p>
          <a:pPr marL="0" lvl="0" indent="0" algn="l" defTabSz="488950">
            <a:lnSpc>
              <a:spcPct val="90000"/>
            </a:lnSpc>
            <a:spcBef>
              <a:spcPct val="0"/>
            </a:spcBef>
            <a:spcAft>
              <a:spcPct val="35000"/>
            </a:spcAft>
            <a:buNone/>
          </a:pPr>
          <a:r>
            <a:rPr lang="en-US" sz="1100" kern="1200"/>
            <a:t>Browser based access</a:t>
          </a:r>
        </a:p>
      </dsp:txBody>
      <dsp:txXfrm>
        <a:off x="4657624" y="3978632"/>
        <a:ext cx="1609618" cy="1590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9/23/19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7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a:solidFill>
                  <a:schemeClr val="tx1"/>
                </a:solidFill>
                <a:latin typeface="Segoe UI Light" pitchFamily="34" charset="0"/>
                <a:ea typeface="+mn-ea"/>
                <a:cs typeface="+mn-cs"/>
              </a:rPr>
              <a:t>Azure Bot Service </a:t>
            </a:r>
            <a:r>
              <a:rPr lang="en-US" sz="900" kern="120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Skype, Slack, Facebook Messenger, </a:t>
            </a:r>
            <a:r>
              <a:rPr lang="en-US" sz="900" kern="1200" err="1">
                <a:solidFill>
                  <a:schemeClr val="tx1"/>
                </a:solidFill>
                <a:effectLst/>
                <a:latin typeface="Segoe UI Light" pitchFamily="34" charset="0"/>
                <a:ea typeface="+mn-ea"/>
                <a:cs typeface="+mn-cs"/>
              </a:rPr>
              <a:t>Kik</a:t>
            </a:r>
            <a:r>
              <a:rPr lang="en-US" sz="900" kern="120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a:p>
          <a:p>
            <a:endParaRPr lang="en-US" b="1"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9/23/19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57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8758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722439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1599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EE3733-4179-4A72-94DD-BAADA75B77D6}" type="slidenum">
              <a:rPr lang="en-IN" smtClean="0"/>
              <a:t>57</a:t>
            </a:fld>
            <a:endParaRPr lang="en-IN"/>
          </a:p>
        </p:txBody>
      </p:sp>
    </p:spTree>
    <p:extLst>
      <p:ext uri="{BB962C8B-B14F-4D97-AF65-F5344CB8AC3E}">
        <p14:creationId xmlns:p14="http://schemas.microsoft.com/office/powerpoint/2010/main" val="345687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2953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9/23/19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496725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8199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9/23/19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9/23/19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9/23/19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9/23/19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85</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95</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97</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9/23/19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7652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53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3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283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049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40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33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419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62436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2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776449-C932-F741-9AF2-0440F9CE04F8}"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48A3A-D70F-D447-A655-072CDD628BE2}" type="slidenum">
              <a:rPr lang="en-US" smtClean="0"/>
              <a:t>‹#›</a:t>
            </a:fld>
            <a:endParaRPr lang="en-US"/>
          </a:p>
        </p:txBody>
      </p:sp>
      <p:sp>
        <p:nvSpPr>
          <p:cNvPr id="9" name="Title 1"/>
          <p:cNvSpPr>
            <a:spLocks noGrp="1"/>
          </p:cNvSpPr>
          <p:nvPr>
            <p:ph type="title"/>
          </p:nvPr>
        </p:nvSpPr>
        <p:spPr>
          <a:xfrm>
            <a:off x="838200" y="213201"/>
            <a:ext cx="10515600" cy="1073890"/>
          </a:xfrm>
        </p:spPr>
        <p:txBody>
          <a:bodyPr anchor="b">
            <a:normAutofit/>
          </a:bodyPr>
          <a:lstStyle>
            <a:lvl1pPr>
              <a:defRPr sz="3600" b="1">
                <a:solidFill>
                  <a:srgbClr val="001C32"/>
                </a:solidFill>
              </a:defRPr>
            </a:lvl1pPr>
          </a:lstStyle>
          <a:p>
            <a:r>
              <a:rPr lang="en-US"/>
              <a:t>Click to edit Master title style</a:t>
            </a:r>
            <a:endParaRPr lang="en-US" dirty="0"/>
          </a:p>
        </p:txBody>
      </p:sp>
      <p:sp>
        <p:nvSpPr>
          <p:cNvPr id="10" name="Text Placeholder 2"/>
          <p:cNvSpPr>
            <a:spLocks noGrp="1"/>
          </p:cNvSpPr>
          <p:nvPr>
            <p:ph type="body" idx="13"/>
          </p:nvPr>
        </p:nvSpPr>
        <p:spPr>
          <a:xfrm>
            <a:off x="838200" y="1287091"/>
            <a:ext cx="10515600" cy="457699"/>
          </a:xfrm>
        </p:spPr>
        <p:txBody>
          <a:bodyPr/>
          <a:lstStyle>
            <a:lvl1pPr marL="0" indent="0">
              <a:buNone/>
              <a:defRPr sz="2400" cap="none" spc="0" baseline="0">
                <a:solidFill>
                  <a:srgbClr val="1D90E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Content Placeholder 2"/>
          <p:cNvSpPr>
            <a:spLocks noGrp="1"/>
          </p:cNvSpPr>
          <p:nvPr>
            <p:ph sz="half" idx="16"/>
          </p:nvPr>
        </p:nvSpPr>
        <p:spPr>
          <a:xfrm>
            <a:off x="838199" y="1901952"/>
            <a:ext cx="10515601" cy="4297236"/>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3503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9/23/19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9/23/19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9/23/19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9/23/19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3" r:id="rId20"/>
    <p:sldLayoutId id="2147483684" r:id="rId21"/>
    <p:sldLayoutId id="2147483685" r:id="rId22"/>
    <p:sldLayoutId id="2147483686" r:id="rId23"/>
    <p:sldLayoutId id="2147483687" r:id="rId24"/>
    <p:sldLayoutId id="2147483688" r:id="rId25"/>
    <p:sldLayoutId id="214748368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7.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63.png"/><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6.jpg"/><Relationship Id="rId1" Type="http://schemas.openxmlformats.org/officeDocument/2006/relationships/slideLayout" Target="../slideLayouts/slideLayout21.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hyperlink" Target="https://datamigration.microsoft.com/"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253A%252CluEnGeJPEINCNM%252C_&amp;vet=1&amp;usg=AI4_-kR3Afk18F-ZuisrWP7NJQTNXg9KTQ&amp;sa=X&amp;ved=2ahUKEwjGsbWB_OXkAhV86nMBHUAiBHAQ9QEwCnoECAcQGA#imgrc=U3Wd-7ABdeUKaM:" TargetMode="Externa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tif"/><Relationship Id="rId1" Type="http://schemas.openxmlformats.org/officeDocument/2006/relationships/slideLayout" Target="../slideLayouts/slideLayout1.xml"/><Relationship Id="rId6" Type="http://schemas.openxmlformats.org/officeDocument/2006/relationships/hyperlink" Target="https://www.google.com/search?q=chat+icon&amp;sxsrf=ACYBGNSKLjViy5h9I7Dgltx_popO-H9nUw:1569208107768&amp;tbm=isch&amp;source=iu&amp;ictx=1&amp;fir=q7zzud6mkPIXUM%253A%252Clh3Pv4uFlKVHgM%252C_&amp;vet=1&amp;usg=AI4_-kQzA5iAfohtmpJo2PD4CsVXUJTfsQ&amp;sa=X&amp;ved=2ahUKEwj9id7e--XkAhWKILcAHRzDBjIQ9QEwAHoECAcQBA#imgrc=q7zzud6mkPIXUM:" TargetMode="External"/><Relationship Id="rId5" Type="http://schemas.openxmlformats.org/officeDocument/2006/relationships/image" Target="../media/image10.png"/><Relationship Id="rId4" Type="http://schemas.openxmlformats.org/officeDocument/2006/relationships/hyperlink" Target="https://www.google.com/search?q=mute+icon&amp;sxsrf=ACYBGNSObrxxPlB6JpDXXhxx2SoLOWs5ZQ:1569208076022&amp;tbm=isch&amp;source=iu&amp;ictx=1&amp;fir=VQ8u1RtONXlU7M%253A%252Cp7hlxeNZONMY9M%252C_&amp;vet=1&amp;usg=AI4_-kQ1wnhT8Qf3wQBGRBikUuIntS9DQw&amp;sa=X&amp;ved=2ahUKEwjNvczP--XkAhUm7HMBHQgBB88Q9QEwDnoECAcQIA#imgrc=VQ8u1RtONXlU7M:" TargetMode="Externa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jumpstartninjatech/HeroSolutionsVLIT-Dat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2.emf"/></Relationships>
</file>

<file path=ppt/slides/_rels/slide82.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png"/><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5" Type="http://schemas.openxmlformats.org/officeDocument/2006/relationships/image" Target="../media/image13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83.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png"/><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5" Type="http://schemas.openxmlformats.org/officeDocument/2006/relationships/image" Target="../media/image13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3" Type="http://schemas.openxmlformats.org/officeDocument/2006/relationships/image" Target="../media/image121.png"/><Relationship Id="rId7" Type="http://schemas.openxmlformats.org/officeDocument/2006/relationships/image" Target="../media/image125.emf"/><Relationship Id="rId12" Type="http://schemas.openxmlformats.org/officeDocument/2006/relationships/image" Target="../media/image130.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emf"/><Relationship Id="rId15" Type="http://schemas.openxmlformats.org/officeDocument/2006/relationships/image" Target="../media/image133.emf"/><Relationship Id="rId10" Type="http://schemas.openxmlformats.org/officeDocument/2006/relationships/image" Target="../media/image128.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41.png"/></Relationships>
</file>

<file path=ppt/slides/_rels/slide9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41.png"/></Relationships>
</file>

<file path=ppt/slides/_rels/slide9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42.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44.png"/><Relationship Id="rId3" Type="http://schemas.openxmlformats.org/officeDocument/2006/relationships/tags" Target="../tags/tag19.xml"/><Relationship Id="rId7" Type="http://schemas.openxmlformats.org/officeDocument/2006/relationships/tags" Target="../tags/tag23.xml"/><Relationship Id="rId12"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43.png"/><Relationship Id="rId5" Type="http://schemas.openxmlformats.org/officeDocument/2006/relationships/tags" Target="../tags/tag21.xml"/><Relationship Id="rId10" Type="http://schemas.openxmlformats.org/officeDocument/2006/relationships/notesSlide" Target="../notesSlides/notesSlide29.xml"/><Relationship Id="rId4" Type="http://schemas.openxmlformats.org/officeDocument/2006/relationships/tags" Target="../tags/tag20.xml"/><Relationship Id="rId9"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47.png"/><Relationship Id="rId4"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279369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859887-A7C1-CB42-A639-91626C921C66}"/>
              </a:ext>
            </a:extLst>
          </p:cNvPr>
          <p:cNvSpPr>
            <a:spLocks noGrp="1"/>
          </p:cNvSpPr>
          <p:nvPr>
            <p:ph type="title"/>
          </p:nvPr>
        </p:nvSpPr>
        <p:spPr/>
        <p:txBody>
          <a:bodyPr/>
          <a:lstStyle/>
          <a:p>
            <a:r>
              <a:rPr lang="en-US" dirty="0"/>
              <a:t>Hands on – Data Lake Gen2</a:t>
            </a:r>
          </a:p>
        </p:txBody>
      </p:sp>
      <p:sp>
        <p:nvSpPr>
          <p:cNvPr id="6" name="Text Placeholder 5">
            <a:extLst>
              <a:ext uri="{FF2B5EF4-FFF2-40B4-BE49-F238E27FC236}">
                <a16:creationId xmlns:a16="http://schemas.microsoft.com/office/drawing/2014/main" id="{19CE5675-FB72-6544-BF32-9C092D26BF5B}"/>
              </a:ext>
            </a:extLst>
          </p:cNvPr>
          <p:cNvSpPr>
            <a:spLocks noGrp="1"/>
          </p:cNvSpPr>
          <p:nvPr>
            <p:ph type="body" idx="1"/>
          </p:nvPr>
        </p:nvSpPr>
        <p:spPr/>
        <p:txBody>
          <a:bodyPr/>
          <a:lstStyle/>
          <a:p>
            <a:r>
              <a:rPr lang="en-US" dirty="0"/>
              <a:t>Creation of Data Lake Gen2 Account </a:t>
            </a:r>
          </a:p>
        </p:txBody>
      </p:sp>
    </p:spTree>
    <p:extLst>
      <p:ext uri="{BB962C8B-B14F-4D97-AF65-F5344CB8AC3E}">
        <p14:creationId xmlns:p14="http://schemas.microsoft.com/office/powerpoint/2010/main" val="4050416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621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extLst>
              <p:ext uri="{D42A27DB-BD31-4B8C-83A1-F6EECF244321}">
                <p14:modId xmlns:p14="http://schemas.microsoft.com/office/powerpoint/2010/main" val="1531347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5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1098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499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0345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2260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0DCF4-611C-E643-AA31-BEEFE877514D}"/>
              </a:ext>
            </a:extLst>
          </p:cNvPr>
          <p:cNvSpPr>
            <a:spLocks noGrp="1"/>
          </p:cNvSpPr>
          <p:nvPr>
            <p:ph type="title"/>
          </p:nvPr>
        </p:nvSpPr>
        <p:spPr/>
        <p:txBody>
          <a:bodyPr/>
          <a:lstStyle/>
          <a:p>
            <a:r>
              <a:rPr lang="en-US" dirty="0"/>
              <a:t>Break for 5 mins !!! </a:t>
            </a:r>
          </a:p>
        </p:txBody>
      </p:sp>
      <p:sp>
        <p:nvSpPr>
          <p:cNvPr id="6" name="Text Placeholder 5">
            <a:extLst>
              <a:ext uri="{FF2B5EF4-FFF2-40B4-BE49-F238E27FC236}">
                <a16:creationId xmlns:a16="http://schemas.microsoft.com/office/drawing/2014/main" id="{69442C9B-E7A7-0F4A-9D98-06B9B9D5C0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7992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31195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452931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7475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9B62E-DDA6-3F46-8D01-CCAFCD9D6789}"/>
              </a:ext>
            </a:extLst>
          </p:cNvPr>
          <p:cNvSpPr>
            <a:spLocks noGrp="1"/>
          </p:cNvSpPr>
          <p:nvPr>
            <p:ph type="title"/>
          </p:nvPr>
        </p:nvSpPr>
        <p:spPr/>
        <p:txBody>
          <a:bodyPr/>
          <a:lstStyle/>
          <a:p>
            <a:r>
              <a:rPr lang="en-US" dirty="0"/>
              <a:t>ADLA File Management</a:t>
            </a:r>
          </a:p>
        </p:txBody>
      </p:sp>
      <p:sp>
        <p:nvSpPr>
          <p:cNvPr id="4" name="Text Placeholder 3">
            <a:extLst>
              <a:ext uri="{FF2B5EF4-FFF2-40B4-BE49-F238E27FC236}">
                <a16:creationId xmlns:a16="http://schemas.microsoft.com/office/drawing/2014/main" id="{57A001FC-1905-5643-9225-D60EBDC1ADAD}"/>
              </a:ext>
            </a:extLst>
          </p:cNvPr>
          <p:cNvSpPr>
            <a:spLocks noGrp="1"/>
          </p:cNvSpPr>
          <p:nvPr>
            <p:ph type="body" idx="1"/>
          </p:nvPr>
        </p:nvSpPr>
        <p:spPr/>
        <p:txBody>
          <a:bodyPr/>
          <a:lstStyle/>
          <a:p>
            <a:r>
              <a:rPr lang="en-US" dirty="0"/>
              <a:t>Hands on</a:t>
            </a:r>
          </a:p>
        </p:txBody>
      </p:sp>
    </p:spTree>
    <p:extLst>
      <p:ext uri="{BB962C8B-B14F-4D97-AF65-F5344CB8AC3E}">
        <p14:creationId xmlns:p14="http://schemas.microsoft.com/office/powerpoint/2010/main" val="3149163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1067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516A00C-6693-9248-8D6A-1B70D8A064D7}"/>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Questionnaire !!! </a:t>
            </a:r>
          </a:p>
        </p:txBody>
      </p:sp>
      <p:sp>
        <p:nvSpPr>
          <p:cNvPr id="5" name="Text Placeholder 4">
            <a:extLst>
              <a:ext uri="{FF2B5EF4-FFF2-40B4-BE49-F238E27FC236}">
                <a16:creationId xmlns:a16="http://schemas.microsoft.com/office/drawing/2014/main" id="{0C2DF1DA-7A6D-7741-8C99-981C28DC19E0}"/>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37CA4696-96CD-48EA-A029-BC6CEABF09F3}"/>
              </a:ext>
            </a:extLst>
          </p:cNvPr>
          <p:cNvPicPr>
            <a:picLocks noChangeAspect="1"/>
          </p:cNvPicPr>
          <p:nvPr/>
        </p:nvPicPr>
        <p:blipFill rotWithShape="1">
          <a:blip r:embed="rId3">
            <a:alphaModFix/>
          </a:blip>
          <a:srcRect l="43514" r="1"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366570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693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dirty="0">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7002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Automated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IoT Hubs</a:t>
              </a:r>
              <a:endParaRPr lang="en-US" sz="1078" kern="0">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62729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23875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Your bots – wherever your users converse</a:t>
            </a:r>
          </a:p>
        </p:txBody>
      </p:sp>
      <p:sp>
        <p:nvSpPr>
          <p:cNvPr id="52" name="Rectangle 51"/>
          <p:cNvSpPr/>
          <p:nvPr/>
        </p:nvSpPr>
        <p:spPr bwMode="auto">
          <a:xfrm>
            <a:off x="1746" y="5133109"/>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4" name="TextBox 53"/>
          <p:cNvSpPr txBox="1"/>
          <p:nvPr/>
        </p:nvSpPr>
        <p:spPr>
          <a:xfrm>
            <a:off x="1552410"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Start quickly with built-in templates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Reach your customers on multiple channels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Boost the power of bots with Azure services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sp>
        <p:nvSpPr>
          <p:cNvPr id="58" name="Rectangle 5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59" name="Rectangle 5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60" name="Group 59"/>
          <p:cNvGrpSpPr/>
          <p:nvPr/>
        </p:nvGrpSpPr>
        <p:grpSpPr>
          <a:xfrm>
            <a:off x="205699" y="3276193"/>
            <a:ext cx="309552" cy="309552"/>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63" name="Rectangle 6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64" name="Rectangle 63"/>
          <p:cNvSpPr/>
          <p:nvPr/>
        </p:nvSpPr>
        <p:spPr>
          <a:xfrm>
            <a:off x="593892" y="2048683"/>
            <a:ext cx="1243927" cy="258212"/>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Cognitive Services</a:t>
            </a:r>
          </a:p>
        </p:txBody>
      </p:sp>
      <p:grpSp>
        <p:nvGrpSpPr>
          <p:cNvPr id="65" name="Group 64"/>
          <p:cNvGrpSpPr/>
          <p:nvPr/>
        </p:nvGrpSpPr>
        <p:grpSpPr>
          <a:xfrm>
            <a:off x="150961" y="2125548"/>
            <a:ext cx="419029" cy="268689"/>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68" name="Group 67"/>
          <p:cNvGrpSpPr/>
          <p:nvPr/>
        </p:nvGrpSpPr>
        <p:grpSpPr>
          <a:xfrm>
            <a:off x="233594" y="2681397"/>
            <a:ext cx="253760" cy="373305"/>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83" name="TextBox 82"/>
          <p:cNvSpPr txBox="1"/>
          <p:nvPr/>
        </p:nvSpPr>
        <p:spPr>
          <a:xfrm>
            <a:off x="6199955"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No server management or patching needed</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Scale out automatically</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Pay only for what you use</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nvGrpSpPr>
          <p:cNvPr id="4" name="Group 3"/>
          <p:cNvGrpSpPr/>
          <p:nvPr/>
        </p:nvGrpSpPr>
        <p:grpSpPr>
          <a:xfrm>
            <a:off x="1919216" y="1277605"/>
            <a:ext cx="9597353" cy="3623338"/>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848740" y="1766009"/>
            <a:ext cx="800717" cy="65941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p:spPr>
        <p:txBody>
          <a:bodyPr vert="horz" wrap="square" lIns="89630" tIns="89630" rIns="89630" bIns="44814" numCol="1" anchor="t" anchorCtr="0" compatLnSpc="1">
            <a:prstTxWarp prst="textNoShape">
              <a:avLst/>
            </a:prstTxWarp>
          </a:bodyPr>
          <a:lstStyle/>
          <a:p>
            <a:pPr algn="ctr" defTabSz="896214">
              <a:defRPr/>
            </a:pPr>
            <a:r>
              <a:rPr lang="en-US" sz="1568" b="1" kern="0">
                <a:gradFill>
                  <a:gsLst>
                    <a:gs pos="0">
                      <a:srgbClr val="FFFFFF"/>
                    </a:gs>
                    <a:gs pos="100000">
                      <a:srgbClr val="FFFFFF"/>
                    </a:gs>
                  </a:gsLst>
                  <a:lin ang="5400000" scaled="0"/>
                </a:gradFill>
                <a:latin typeface="Segoe UI"/>
              </a:rPr>
              <a:t>&lt;/&gt;</a:t>
            </a:r>
          </a:p>
        </p:txBody>
      </p:sp>
      <p:grpSp>
        <p:nvGrpSpPr>
          <p:cNvPr id="6" name="Group 5"/>
          <p:cNvGrpSpPr/>
          <p:nvPr/>
        </p:nvGrpSpPr>
        <p:grpSpPr>
          <a:xfrm>
            <a:off x="2125196" y="1815747"/>
            <a:ext cx="943711" cy="592091"/>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42841"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Develop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your way</a:t>
            </a:r>
          </a:p>
        </p:txBody>
      </p:sp>
      <p:sp>
        <p:nvSpPr>
          <p:cNvPr id="88" name="TextBox 87"/>
          <p:cNvSpPr txBox="1"/>
          <p:nvPr/>
        </p:nvSpPr>
        <p:spPr>
          <a:xfrm>
            <a:off x="367654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Built in</a:t>
            </a:r>
            <a:br>
              <a:rPr lang="en-US" sz="1372" kern="0">
                <a:solidFill>
                  <a:srgbClr val="FFFFFF"/>
                </a:solidFill>
                <a:latin typeface="Segoe UI"/>
              </a:rPr>
            </a:br>
            <a:r>
              <a:rPr lang="en-US" sz="1372" kern="0">
                <a:solidFill>
                  <a:srgbClr val="FFFFFF"/>
                </a:solidFill>
                <a:latin typeface="Segoe UI"/>
              </a:rPr>
              <a:t>code editor</a:t>
            </a:r>
          </a:p>
        </p:txBody>
      </p:sp>
      <p:grpSp>
        <p:nvGrpSpPr>
          <p:cNvPr id="90" name="Group 89"/>
          <p:cNvGrpSpPr/>
          <p:nvPr/>
        </p:nvGrpSpPr>
        <p:grpSpPr>
          <a:xfrm>
            <a:off x="2237663" y="3451807"/>
            <a:ext cx="817223" cy="797310"/>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95" name="TextBox 94"/>
          <p:cNvSpPr txBox="1"/>
          <p:nvPr/>
        </p:nvSpPr>
        <p:spPr>
          <a:xfrm>
            <a:off x="2142841" y="4323241"/>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Quick start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templates</a:t>
            </a:r>
          </a:p>
        </p:txBody>
      </p:sp>
      <p:sp>
        <p:nvSpPr>
          <p:cNvPr id="96" name="TextBox 95"/>
          <p:cNvSpPr txBox="1"/>
          <p:nvPr/>
        </p:nvSpPr>
        <p:spPr>
          <a:xfrm>
            <a:off x="367654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Integrated </a:t>
            </a:r>
            <a:br>
              <a:rPr lang="en-US" sz="1372" kern="0">
                <a:solidFill>
                  <a:srgbClr val="FFFFFF"/>
                </a:solidFill>
                <a:latin typeface="Segoe UI"/>
              </a:rPr>
            </a:br>
            <a:r>
              <a:rPr lang="en-US" sz="1372" kern="0">
                <a:solidFill>
                  <a:srgbClr val="FFFFFF"/>
                </a:solidFill>
                <a:latin typeface="Segoe UI"/>
              </a:rPr>
              <a:t>chat window</a:t>
            </a:r>
          </a:p>
        </p:txBody>
      </p:sp>
      <p:grpSp>
        <p:nvGrpSpPr>
          <p:cNvPr id="7" name="Group 6"/>
          <p:cNvGrpSpPr/>
          <p:nvPr/>
        </p:nvGrpSpPr>
        <p:grpSpPr>
          <a:xfrm>
            <a:off x="3775605" y="3481033"/>
            <a:ext cx="920284" cy="708746"/>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p:spPr>
          <p:txBody>
            <a:bodyPr vert="horz" wrap="square" lIns="89630" tIns="89630" rIns="89630" bIns="44814" numCol="1" anchor="t" anchorCtr="0" compatLnSpc="1">
              <a:prstTxWarp prst="textNoShape">
                <a:avLst/>
              </a:prstTxWarp>
            </a:bodyPr>
            <a:lstStyle/>
            <a:p>
              <a:pPr algn="ctr" defTabSz="896214">
                <a:defRPr/>
              </a:pPr>
              <a:endParaRPr lang="en-US" sz="1568" b="1" kern="0">
                <a:gradFill>
                  <a:gsLst>
                    <a:gs pos="0">
                      <a:srgbClr val="FFFFFF"/>
                    </a:gs>
                    <a:gs pos="100000">
                      <a:srgbClr val="FFFFFF"/>
                    </a:gs>
                  </a:gsLst>
                  <a:lin ang="5400000" scaled="0"/>
                </a:gradFill>
                <a:latin typeface="Segoe UI"/>
              </a:endParaRPr>
            </a:p>
          </p:txBody>
        </p:sp>
      </p:grpSp>
      <p:sp>
        <p:nvSpPr>
          <p:cNvPr id="159" name="TextBox 158"/>
          <p:cNvSpPr txBox="1"/>
          <p:nvPr/>
        </p:nvSpPr>
        <p:spPr>
          <a:xfrm>
            <a:off x="5376778"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Channel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support</a:t>
            </a:r>
          </a:p>
        </p:txBody>
      </p:sp>
      <p:sp>
        <p:nvSpPr>
          <p:cNvPr id="160" name="TextBox 159"/>
          <p:cNvSpPr txBox="1"/>
          <p:nvPr/>
        </p:nvSpPr>
        <p:spPr>
          <a:xfrm>
            <a:off x="700012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Cognitive </a:t>
            </a:r>
            <a:br>
              <a:rPr lang="en-US" sz="1372" kern="0">
                <a:solidFill>
                  <a:srgbClr val="FFFFFF"/>
                </a:solidFill>
                <a:latin typeface="Segoe UI"/>
              </a:rPr>
            </a:br>
            <a:r>
              <a:rPr lang="en-US" sz="1372" kern="0">
                <a:solidFill>
                  <a:srgbClr val="FFFFFF"/>
                </a:solidFill>
                <a:latin typeface="Segoe UI"/>
              </a:rPr>
              <a:t>Services </a:t>
            </a:r>
          </a:p>
        </p:txBody>
      </p:sp>
      <p:sp>
        <p:nvSpPr>
          <p:cNvPr id="161" name="TextBox 160"/>
          <p:cNvSpPr txBox="1"/>
          <p:nvPr/>
        </p:nvSpPr>
        <p:spPr>
          <a:xfrm>
            <a:off x="5282467"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Direct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Line support</a:t>
            </a:r>
          </a:p>
        </p:txBody>
      </p:sp>
      <p:sp>
        <p:nvSpPr>
          <p:cNvPr id="162" name="TextBox 161"/>
          <p:cNvSpPr txBox="1"/>
          <p:nvPr/>
        </p:nvSpPr>
        <p:spPr>
          <a:xfrm>
            <a:off x="700012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Embedded </a:t>
            </a:r>
            <a:br>
              <a:rPr lang="en-US" sz="1372" kern="0">
                <a:solidFill>
                  <a:srgbClr val="FFFFFF"/>
                </a:solidFill>
                <a:latin typeface="Segoe UI"/>
              </a:rPr>
            </a:br>
            <a:r>
              <a:rPr lang="en-US" sz="1372" kern="0">
                <a:solidFill>
                  <a:srgbClr val="FFFFFF"/>
                </a:solidFill>
                <a:latin typeface="Segoe UI"/>
              </a:rPr>
              <a:t>web chat</a:t>
            </a:r>
          </a:p>
        </p:txBody>
      </p:sp>
      <p:grpSp>
        <p:nvGrpSpPr>
          <p:cNvPr id="163" name="Group 162"/>
          <p:cNvGrpSpPr/>
          <p:nvPr/>
        </p:nvGrpSpPr>
        <p:grpSpPr>
          <a:xfrm>
            <a:off x="5481853" y="1730002"/>
            <a:ext cx="713439" cy="723248"/>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6992114" y="1800496"/>
            <a:ext cx="1100610" cy="642023"/>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0" name="Group 9"/>
          <p:cNvGrpSpPr/>
          <p:nvPr/>
        </p:nvGrpSpPr>
        <p:grpSpPr>
          <a:xfrm>
            <a:off x="5304627" y="3567076"/>
            <a:ext cx="1027327" cy="569850"/>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b="1">
                <a:solidFill>
                  <a:srgbClr val="FFFFFF"/>
                </a:solidFill>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grpSp>
      </p:grpSp>
      <p:grpSp>
        <p:nvGrpSpPr>
          <p:cNvPr id="210" name="Group 209"/>
          <p:cNvGrpSpPr/>
          <p:nvPr/>
        </p:nvGrpSpPr>
        <p:grpSpPr>
          <a:xfrm>
            <a:off x="7209993" y="3459121"/>
            <a:ext cx="660052" cy="709282"/>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215" name="TextBox 214"/>
          <p:cNvSpPr txBox="1"/>
          <p:nvPr/>
        </p:nvSpPr>
        <p:spPr>
          <a:xfrm>
            <a:off x="8593505" y="2575213"/>
            <a:ext cx="1229818"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Powered by</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Azure Functions</a:t>
            </a:r>
          </a:p>
        </p:txBody>
      </p:sp>
      <p:sp>
        <p:nvSpPr>
          <p:cNvPr id="216" name="TextBox 215"/>
          <p:cNvSpPr txBox="1"/>
          <p:nvPr/>
        </p:nvSpPr>
        <p:spPr>
          <a:xfrm>
            <a:off x="10242190"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Continuous</a:t>
            </a:r>
            <a:br>
              <a:rPr lang="en-US" sz="1372" kern="0">
                <a:solidFill>
                  <a:srgbClr val="FFFFFF"/>
                </a:solidFill>
                <a:latin typeface="Segoe UI"/>
              </a:rPr>
            </a:br>
            <a:r>
              <a:rPr lang="en-US" sz="1372" kern="0">
                <a:solidFill>
                  <a:srgbClr val="FFFFFF"/>
                </a:solidFill>
                <a:latin typeface="Segoe UI"/>
              </a:rPr>
              <a:t>deployment</a:t>
            </a:r>
          </a:p>
        </p:txBody>
      </p:sp>
      <p:sp>
        <p:nvSpPr>
          <p:cNvPr id="217" name="TextBox 216"/>
          <p:cNvSpPr txBox="1"/>
          <p:nvPr/>
        </p:nvSpPr>
        <p:spPr>
          <a:xfrm>
            <a:off x="8614179"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Scale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on demand</a:t>
            </a:r>
          </a:p>
        </p:txBody>
      </p:sp>
      <p:sp>
        <p:nvSpPr>
          <p:cNvPr id="218" name="TextBox 217"/>
          <p:cNvSpPr txBox="1"/>
          <p:nvPr/>
        </p:nvSpPr>
        <p:spPr>
          <a:xfrm>
            <a:off x="10242190"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Reduced </a:t>
            </a:r>
            <a:br>
              <a:rPr lang="en-US" sz="1372" kern="0">
                <a:solidFill>
                  <a:srgbClr val="FFFFFF"/>
                </a:solidFill>
                <a:latin typeface="Segoe UI"/>
              </a:rPr>
            </a:br>
            <a:r>
              <a:rPr lang="en-US" sz="1372" kern="0">
                <a:solidFill>
                  <a:srgbClr val="FFFFFF"/>
                </a:solidFill>
                <a:latin typeface="Segoe UI"/>
              </a:rPr>
              <a:t>dev ops</a:t>
            </a:r>
          </a:p>
        </p:txBody>
      </p:sp>
      <p:grpSp>
        <p:nvGrpSpPr>
          <p:cNvPr id="219" name="Group 218"/>
          <p:cNvGrpSpPr/>
          <p:nvPr/>
        </p:nvGrpSpPr>
        <p:grpSpPr>
          <a:xfrm>
            <a:off x="8758820" y="1844350"/>
            <a:ext cx="930039" cy="656198"/>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230" name="Group 229"/>
          <p:cNvGrpSpPr/>
          <p:nvPr/>
        </p:nvGrpSpPr>
        <p:grpSpPr>
          <a:xfrm>
            <a:off x="10405859" y="3186745"/>
            <a:ext cx="682875" cy="862164"/>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5439">
                      <a:srgbClr val="F8F8F8"/>
                    </a:gs>
                    <a:gs pos="10000">
                      <a:srgbClr val="F8F8F8"/>
                    </a:gs>
                  </a:gsLst>
                  <a:lin ang="5400000" scaled="0"/>
                </a:gradFill>
                <a:latin typeface="Segoe UI"/>
              </a:endParaRPr>
            </a:p>
          </p:txBody>
        </p:sp>
      </p:grpSp>
      <p:sp>
        <p:nvSpPr>
          <p:cNvPr id="238" name="Freeform 48"/>
          <p:cNvSpPr/>
          <p:nvPr/>
        </p:nvSpPr>
        <p:spPr bwMode="auto">
          <a:xfrm flipH="1">
            <a:off x="8684314" y="3402505"/>
            <a:ext cx="1019486" cy="557867"/>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89642" tIns="44821" rIns="89642" bIns="44821" numCol="1" rtlCol="0" anchor="t" anchorCtr="0" compatLnSpc="1">
            <a:prstTxWarp prst="textNoShape">
              <a:avLst/>
            </a:prstTxWarp>
            <a:noAutofit/>
          </a:bodyPr>
          <a:lstStyle/>
          <a:p>
            <a:pPr defTabSz="896386" eaLnBrk="0" fontAlgn="base" hangingPunct="0">
              <a:spcBef>
                <a:spcPct val="0"/>
              </a:spcBef>
              <a:spcAft>
                <a:spcPct val="0"/>
              </a:spcAft>
              <a:defRPr/>
            </a:pPr>
            <a:endParaRPr lang="en-US" sz="2353" kern="0">
              <a:solidFill>
                <a:srgbClr val="505050"/>
              </a:solidFill>
              <a:latin typeface="Verdana" charset="0"/>
            </a:endParaRPr>
          </a:p>
        </p:txBody>
      </p:sp>
      <p:sp>
        <p:nvSpPr>
          <p:cNvPr id="104" name="Freeform 123"/>
          <p:cNvSpPr>
            <a:spLocks noChangeAspect="1" noEditPoints="1"/>
          </p:cNvSpPr>
          <p:nvPr/>
        </p:nvSpPr>
        <p:spPr bwMode="black">
          <a:xfrm>
            <a:off x="10500751" y="1887820"/>
            <a:ext cx="561674" cy="583280"/>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a:endParaRPr>
          </a:p>
        </p:txBody>
      </p:sp>
    </p:spTree>
    <p:extLst>
      <p:ext uri="{BB962C8B-B14F-4D97-AF65-F5344CB8AC3E}">
        <p14:creationId xmlns:p14="http://schemas.microsoft.com/office/powerpoint/2010/main" val="1007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1"/>
            <a:ext cx="10515600" cy="1325563"/>
          </a:xfrm>
        </p:spPr>
        <p:txBody>
          <a:bodyPr/>
          <a:lstStyle/>
          <a:p>
            <a:r>
              <a:rPr lang="en-US" dirty="0"/>
              <a:t>Microsoft SQL Platform Continuum</a:t>
            </a:r>
          </a:p>
        </p:txBody>
      </p:sp>
      <p:cxnSp>
        <p:nvCxnSpPr>
          <p:cNvPr id="6" name="Straight Connector 5"/>
          <p:cNvCxnSpPr/>
          <p:nvPr/>
        </p:nvCxnSpPr>
        <p:spPr>
          <a:xfrm>
            <a:off x="2286195" y="1528966"/>
            <a:ext cx="0" cy="4677173"/>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195" y="6206139"/>
            <a:ext cx="7769015" cy="0"/>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435599" y="5361131"/>
            <a:ext cx="3361593" cy="725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0" name="Rectangle 9"/>
          <p:cNvSpPr/>
          <p:nvPr/>
        </p:nvSpPr>
        <p:spPr bwMode="auto">
          <a:xfrm>
            <a:off x="2438711" y="5062698"/>
            <a:ext cx="3358481" cy="2433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Physical</a:t>
            </a:r>
          </a:p>
        </p:txBody>
      </p:sp>
      <p:sp>
        <p:nvSpPr>
          <p:cNvPr id="11" name="Rectangle 10"/>
          <p:cNvSpPr/>
          <p:nvPr/>
        </p:nvSpPr>
        <p:spPr bwMode="auto">
          <a:xfrm>
            <a:off x="3692687" y="4306681"/>
            <a:ext cx="3978987" cy="64577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3" name="Rectangle 12"/>
          <p:cNvSpPr/>
          <p:nvPr/>
        </p:nvSpPr>
        <p:spPr bwMode="auto">
          <a:xfrm>
            <a:off x="4975469" y="3173247"/>
            <a:ext cx="3585699" cy="7174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Rectangle 14"/>
          <p:cNvSpPr/>
          <p:nvPr/>
        </p:nvSpPr>
        <p:spPr bwMode="auto">
          <a:xfrm>
            <a:off x="6394808" y="2068530"/>
            <a:ext cx="3510997" cy="6830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9" name="Rectangle 18"/>
          <p:cNvSpPr/>
          <p:nvPr/>
        </p:nvSpPr>
        <p:spPr bwMode="auto">
          <a:xfrm>
            <a:off x="3692687" y="4011730"/>
            <a:ext cx="397898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Virtual</a:t>
            </a:r>
          </a:p>
        </p:txBody>
      </p:sp>
      <p:sp>
        <p:nvSpPr>
          <p:cNvPr id="20" name="Rectangle 19"/>
          <p:cNvSpPr/>
          <p:nvPr/>
        </p:nvSpPr>
        <p:spPr bwMode="auto">
          <a:xfrm>
            <a:off x="4975469" y="2865178"/>
            <a:ext cx="3585699" cy="24634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Infrastructure as a Service</a:t>
            </a:r>
          </a:p>
        </p:txBody>
      </p:sp>
      <p:sp>
        <p:nvSpPr>
          <p:cNvPr id="21" name="Rectangle 20"/>
          <p:cNvSpPr/>
          <p:nvPr/>
        </p:nvSpPr>
        <p:spPr bwMode="auto">
          <a:xfrm>
            <a:off x="6394808" y="1764348"/>
            <a:ext cx="351099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Platform as a Service</a:t>
            </a:r>
          </a:p>
        </p:txBody>
      </p:sp>
      <p:grpSp>
        <p:nvGrpSpPr>
          <p:cNvPr id="41" name="Group 40"/>
          <p:cNvGrpSpPr/>
          <p:nvPr/>
        </p:nvGrpSpPr>
        <p:grpSpPr>
          <a:xfrm>
            <a:off x="2622354" y="5446473"/>
            <a:ext cx="373510" cy="549914"/>
            <a:chOff x="2713037" y="5554662"/>
            <a:chExt cx="381000" cy="609600"/>
          </a:xfrm>
          <a:solidFill>
            <a:schemeClr val="bg1">
              <a:lumMod val="60000"/>
              <a:lumOff val="40000"/>
            </a:schemeClr>
          </a:solidFill>
        </p:grpSpPr>
        <p:sp>
          <p:nvSpPr>
            <p:cNvPr id="24" name="Rounded Rectangle 23"/>
            <p:cNvSpPr/>
            <p:nvPr/>
          </p:nvSpPr>
          <p:spPr bwMode="auto">
            <a:xfrm>
              <a:off x="2713037" y="5554662"/>
              <a:ext cx="381000" cy="609600"/>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6" name="Straight Connector 25"/>
            <p:cNvCxnSpPr/>
            <p:nvPr/>
          </p:nvCxnSpPr>
          <p:spPr>
            <a:xfrm>
              <a:off x="2789237" y="5678487"/>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89237" y="60563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89237" y="59801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54938" y="4363117"/>
            <a:ext cx="373510" cy="514132"/>
            <a:chOff x="2713037" y="5554662"/>
            <a:chExt cx="381000" cy="609600"/>
          </a:xfrm>
        </p:grpSpPr>
        <p:sp>
          <p:nvSpPr>
            <p:cNvPr id="47" name="Rounded Rectangle 4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48" name="Straight Connector 4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4262880" y="4363117"/>
            <a:ext cx="373510" cy="514132"/>
            <a:chOff x="2713037" y="5554662"/>
            <a:chExt cx="381000" cy="609600"/>
          </a:xfrm>
          <a:solidFill>
            <a:schemeClr val="accent1">
              <a:lumMod val="40000"/>
              <a:lumOff val="60000"/>
            </a:schemeClr>
          </a:solidFill>
        </p:grpSpPr>
        <p:sp>
          <p:nvSpPr>
            <p:cNvPr id="52" name="Rounded Rectangle 51"/>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53" name="Straight Connector 52"/>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6" name="Group 55"/>
          <p:cNvGrpSpPr/>
          <p:nvPr/>
        </p:nvGrpSpPr>
        <p:grpSpPr>
          <a:xfrm>
            <a:off x="4670822" y="4363117"/>
            <a:ext cx="373510" cy="514132"/>
            <a:chOff x="2713037" y="5554662"/>
            <a:chExt cx="381000" cy="609600"/>
          </a:xfrm>
        </p:grpSpPr>
        <p:sp>
          <p:nvSpPr>
            <p:cNvPr id="57" name="Rounded Rectangle 5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58" name="Straight Connector 5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Rectangle 68"/>
          <p:cNvSpPr/>
          <p:nvPr/>
        </p:nvSpPr>
        <p:spPr>
          <a:xfrm>
            <a:off x="3189482" y="5604144"/>
            <a:ext cx="1941557" cy="454227"/>
          </a:xfrm>
          <a:prstGeom prst="rect">
            <a:avLst/>
          </a:prstGeom>
        </p:spPr>
        <p:txBody>
          <a:bodyPr wrap="none">
            <a:spAutoFit/>
          </a:bodyPr>
          <a:lstStyle/>
          <a:p>
            <a:r>
              <a:rPr lang="en-US" sz="1176">
                <a:ea typeface="Segoe UI" pitchFamily="34" charset="0"/>
                <a:cs typeface="Segoe UI" pitchFamily="34" charset="0"/>
              </a:rPr>
              <a:t>SQL Server</a:t>
            </a:r>
            <a:br>
              <a:rPr lang="en-US" sz="1176">
                <a:ea typeface="Segoe UI" pitchFamily="34" charset="0"/>
                <a:cs typeface="Segoe UI" pitchFamily="34" charset="0"/>
              </a:rPr>
            </a:br>
            <a:r>
              <a:rPr lang="en-US" sz="1176">
                <a:ea typeface="Segoe UI" pitchFamily="34" charset="0"/>
                <a:cs typeface="Segoe UI" pitchFamily="34" charset="0"/>
              </a:rPr>
              <a:t>Physical Machines (raw iron)</a:t>
            </a:r>
            <a:endParaRPr lang="en-US" sz="1176"/>
          </a:p>
        </p:txBody>
      </p:sp>
      <p:sp>
        <p:nvSpPr>
          <p:cNvPr id="70" name="Rectangle 69"/>
          <p:cNvSpPr/>
          <p:nvPr/>
        </p:nvSpPr>
        <p:spPr>
          <a:xfrm>
            <a:off x="5152313" y="4485511"/>
            <a:ext cx="2274982" cy="454227"/>
          </a:xfrm>
          <a:prstGeom prst="rect">
            <a:avLst/>
          </a:prstGeom>
        </p:spPr>
        <p:txBody>
          <a:bodyPr wrap="none">
            <a:spAutoFit/>
          </a:bodyPr>
          <a:lstStyle/>
          <a:p>
            <a:r>
              <a:rPr lang="en-US" sz="1176">
                <a:ea typeface="Segoe UI" pitchFamily="34" charset="0"/>
                <a:cs typeface="Segoe UI" pitchFamily="34" charset="0"/>
              </a:rPr>
              <a:t>SQL Server Private Cloud</a:t>
            </a:r>
            <a:br>
              <a:rPr lang="en-US" sz="1176">
                <a:ea typeface="Segoe UI" pitchFamily="34" charset="0"/>
                <a:cs typeface="Segoe UI" pitchFamily="34" charset="0"/>
              </a:rPr>
            </a:br>
            <a:r>
              <a:rPr lang="en-US" sz="1176">
                <a:ea typeface="Segoe UI" pitchFamily="34" charset="0"/>
                <a:cs typeface="Segoe UI" pitchFamily="34" charset="0"/>
              </a:rPr>
              <a:t>Virtualized Machines + Appliances</a:t>
            </a:r>
            <a:endParaRPr lang="en-US" sz="1176"/>
          </a:p>
        </p:txBody>
      </p:sp>
      <p:grpSp>
        <p:nvGrpSpPr>
          <p:cNvPr id="71" name="Group 70"/>
          <p:cNvGrpSpPr/>
          <p:nvPr/>
        </p:nvGrpSpPr>
        <p:grpSpPr>
          <a:xfrm>
            <a:off x="5105996" y="3246936"/>
            <a:ext cx="373510" cy="547427"/>
            <a:chOff x="2713037" y="5554662"/>
            <a:chExt cx="381000" cy="609600"/>
          </a:xfrm>
        </p:grpSpPr>
        <p:sp>
          <p:nvSpPr>
            <p:cNvPr id="72" name="Rounded Rectangle 7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73" name="Straight Connector 7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6" name="Group 75"/>
          <p:cNvGrpSpPr/>
          <p:nvPr/>
        </p:nvGrpSpPr>
        <p:grpSpPr>
          <a:xfrm>
            <a:off x="5513938" y="3246936"/>
            <a:ext cx="373510" cy="547427"/>
            <a:chOff x="2713037" y="5554662"/>
            <a:chExt cx="381000" cy="609600"/>
          </a:xfrm>
          <a:solidFill>
            <a:schemeClr val="accent1">
              <a:lumMod val="40000"/>
              <a:lumOff val="60000"/>
            </a:schemeClr>
          </a:solidFill>
        </p:grpSpPr>
        <p:sp>
          <p:nvSpPr>
            <p:cNvPr id="77" name="Rounded Rectangle 76"/>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78" name="Straight Connector 77"/>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1" name="Group 80"/>
          <p:cNvGrpSpPr/>
          <p:nvPr/>
        </p:nvGrpSpPr>
        <p:grpSpPr>
          <a:xfrm>
            <a:off x="5921880" y="3246936"/>
            <a:ext cx="373510" cy="547427"/>
            <a:chOff x="2713037" y="5554662"/>
            <a:chExt cx="381000" cy="609600"/>
          </a:xfrm>
        </p:grpSpPr>
        <p:sp>
          <p:nvSpPr>
            <p:cNvPr id="82" name="Rounded Rectangle 8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83" name="Straight Connector 8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89" name="Rectangle 88"/>
          <p:cNvSpPr/>
          <p:nvPr/>
        </p:nvSpPr>
        <p:spPr>
          <a:xfrm>
            <a:off x="6426032" y="3397159"/>
            <a:ext cx="1625766" cy="454227"/>
          </a:xfrm>
          <a:prstGeom prst="rect">
            <a:avLst/>
          </a:prstGeom>
        </p:spPr>
        <p:txBody>
          <a:bodyPr wrap="none">
            <a:spAutoFit/>
          </a:bodyPr>
          <a:lstStyle/>
          <a:p>
            <a:r>
              <a:rPr lang="en-US" sz="1176">
                <a:ea typeface="Segoe UI" pitchFamily="34" charset="0"/>
                <a:cs typeface="Segoe UI" pitchFamily="34" charset="0"/>
              </a:rPr>
              <a:t>SQL Server in Azure VM</a:t>
            </a:r>
            <a:br>
              <a:rPr lang="en-US" sz="1176">
                <a:ea typeface="Segoe UI" pitchFamily="34" charset="0"/>
                <a:cs typeface="Segoe UI" pitchFamily="34" charset="0"/>
              </a:rPr>
            </a:br>
            <a:r>
              <a:rPr lang="en-US" sz="1176">
                <a:ea typeface="Segoe UI" pitchFamily="34" charset="0"/>
                <a:cs typeface="Segoe UI" pitchFamily="34" charset="0"/>
              </a:rPr>
              <a:t>Virtualized Machines</a:t>
            </a:r>
            <a:endParaRPr lang="en-US" sz="1176"/>
          </a:p>
        </p:txBody>
      </p:sp>
      <p:sp>
        <p:nvSpPr>
          <p:cNvPr id="90" name="Rectangle 89"/>
          <p:cNvSpPr/>
          <p:nvPr/>
        </p:nvSpPr>
        <p:spPr>
          <a:xfrm>
            <a:off x="7513187" y="2268815"/>
            <a:ext cx="1510350" cy="454227"/>
          </a:xfrm>
          <a:prstGeom prst="rect">
            <a:avLst/>
          </a:prstGeom>
        </p:spPr>
        <p:txBody>
          <a:bodyPr wrap="none">
            <a:spAutoFit/>
          </a:bodyPr>
          <a:lstStyle/>
          <a:p>
            <a:r>
              <a:rPr lang="en-US" sz="1176">
                <a:ea typeface="Segoe UI" pitchFamily="34" charset="0"/>
                <a:cs typeface="Segoe UI" pitchFamily="34" charset="0"/>
              </a:rPr>
              <a:t>Azure SQL Database</a:t>
            </a:r>
            <a:br>
              <a:rPr lang="en-US" sz="1176">
                <a:ea typeface="Segoe UI" pitchFamily="34" charset="0"/>
                <a:cs typeface="Segoe UI" pitchFamily="34" charset="0"/>
              </a:rPr>
            </a:br>
            <a:r>
              <a:rPr lang="en-US" sz="1176">
                <a:ea typeface="Segoe UI" pitchFamily="34" charset="0"/>
                <a:cs typeface="Segoe UI" pitchFamily="34" charset="0"/>
              </a:rPr>
              <a:t>Virtualized Databases</a:t>
            </a:r>
            <a:endParaRPr lang="en-US" sz="1176"/>
          </a:p>
        </p:txBody>
      </p:sp>
      <p:sp>
        <p:nvSpPr>
          <p:cNvPr id="91" name="Can 90"/>
          <p:cNvSpPr/>
          <p:nvPr/>
        </p:nvSpPr>
        <p:spPr bwMode="auto">
          <a:xfrm>
            <a:off x="6513068"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94" name="Rectangle 93"/>
          <p:cNvSpPr/>
          <p:nvPr/>
        </p:nvSpPr>
        <p:spPr>
          <a:xfrm>
            <a:off x="835647" y="5763150"/>
            <a:ext cx="1390344" cy="573280"/>
          </a:xfrm>
          <a:prstGeom prst="rect">
            <a:avLst/>
          </a:prstGeom>
        </p:spPr>
        <p:txBody>
          <a:bodyPr wrap="square">
            <a:spAutoFit/>
          </a:bodyPr>
          <a:lstStyle/>
          <a:p>
            <a:pPr algn="r"/>
            <a:r>
              <a:rPr lang="en-US" sz="1568">
                <a:ea typeface="Segoe UI" pitchFamily="34" charset="0"/>
                <a:cs typeface="Segoe UI" pitchFamily="34" charset="0"/>
              </a:rPr>
              <a:t>Dedicated Higher Cost</a:t>
            </a:r>
            <a:endParaRPr lang="en-US" sz="1568"/>
          </a:p>
        </p:txBody>
      </p:sp>
      <p:sp>
        <p:nvSpPr>
          <p:cNvPr id="95" name="Rectangle 94"/>
          <p:cNvSpPr/>
          <p:nvPr/>
        </p:nvSpPr>
        <p:spPr>
          <a:xfrm>
            <a:off x="1016260" y="1527920"/>
            <a:ext cx="1209731" cy="573280"/>
          </a:xfrm>
          <a:prstGeom prst="rect">
            <a:avLst/>
          </a:prstGeom>
        </p:spPr>
        <p:txBody>
          <a:bodyPr wrap="square">
            <a:spAutoFit/>
          </a:bodyPr>
          <a:lstStyle/>
          <a:p>
            <a:pPr algn="r"/>
            <a:r>
              <a:rPr lang="en-US" sz="1568">
                <a:ea typeface="Segoe UI" pitchFamily="34" charset="0"/>
                <a:cs typeface="Segoe UI" pitchFamily="34" charset="0"/>
              </a:rPr>
              <a:t>Shared Lower Cost</a:t>
            </a:r>
            <a:endParaRPr lang="en-US" sz="1568"/>
          </a:p>
        </p:txBody>
      </p:sp>
      <p:sp>
        <p:nvSpPr>
          <p:cNvPr id="96" name="Rectangle 95"/>
          <p:cNvSpPr/>
          <p:nvPr/>
        </p:nvSpPr>
        <p:spPr>
          <a:xfrm>
            <a:off x="2286194" y="6259656"/>
            <a:ext cx="2275494" cy="331899"/>
          </a:xfrm>
          <a:prstGeom prst="rect">
            <a:avLst/>
          </a:prstGeom>
        </p:spPr>
        <p:txBody>
          <a:bodyPr wrap="square">
            <a:spAutoFit/>
          </a:bodyPr>
          <a:lstStyle/>
          <a:p>
            <a:r>
              <a:rPr lang="en-US" sz="1568">
                <a:ea typeface="Segoe UI" pitchFamily="34" charset="0"/>
                <a:cs typeface="Segoe UI" pitchFamily="34" charset="0"/>
              </a:rPr>
              <a:t>Higher Administration</a:t>
            </a:r>
            <a:endParaRPr lang="en-US" sz="1568"/>
          </a:p>
        </p:txBody>
      </p:sp>
      <p:sp>
        <p:nvSpPr>
          <p:cNvPr id="97" name="Rectangle 96"/>
          <p:cNvSpPr/>
          <p:nvPr/>
        </p:nvSpPr>
        <p:spPr>
          <a:xfrm>
            <a:off x="7888850" y="6259656"/>
            <a:ext cx="2241062" cy="331899"/>
          </a:xfrm>
          <a:prstGeom prst="rect">
            <a:avLst/>
          </a:prstGeom>
        </p:spPr>
        <p:txBody>
          <a:bodyPr wrap="square">
            <a:spAutoFit/>
          </a:bodyPr>
          <a:lstStyle/>
          <a:p>
            <a:pPr algn="r"/>
            <a:r>
              <a:rPr lang="en-US" sz="1568">
                <a:ea typeface="Segoe UI" pitchFamily="34" charset="0"/>
                <a:cs typeface="Segoe UI" pitchFamily="34" charset="0"/>
              </a:rPr>
              <a:t>Lower Administration</a:t>
            </a:r>
            <a:endParaRPr lang="en-US" sz="1568"/>
          </a:p>
        </p:txBody>
      </p:sp>
      <p:sp>
        <p:nvSpPr>
          <p:cNvPr id="99" name="Rectangle 98"/>
          <p:cNvSpPr/>
          <p:nvPr/>
        </p:nvSpPr>
        <p:spPr>
          <a:xfrm>
            <a:off x="5616376" y="1038534"/>
            <a:ext cx="1209731" cy="301727"/>
          </a:xfrm>
          <a:prstGeom prst="rect">
            <a:avLst/>
          </a:prstGeom>
        </p:spPr>
        <p:txBody>
          <a:bodyPr wrap="square">
            <a:spAutoFit/>
          </a:bodyPr>
          <a:lstStyle/>
          <a:p>
            <a:pPr algn="ctr"/>
            <a:r>
              <a:rPr lang="en-US" sz="1372">
                <a:ea typeface="Segoe UI" pitchFamily="34" charset="0"/>
                <a:cs typeface="Segoe UI" pitchFamily="34" charset="0"/>
              </a:rPr>
              <a:t>Hybrid Cloud</a:t>
            </a:r>
            <a:endParaRPr lang="en-US" sz="1372"/>
          </a:p>
        </p:txBody>
      </p:sp>
      <p:sp>
        <p:nvSpPr>
          <p:cNvPr id="101" name="Left Brace 100"/>
          <p:cNvSpPr/>
          <p:nvPr/>
        </p:nvSpPr>
        <p:spPr>
          <a:xfrm rot="5400000">
            <a:off x="6041023" y="-2308438"/>
            <a:ext cx="262470" cy="7467095"/>
          </a:xfrm>
          <a:prstGeom prst="leftBrace">
            <a:avLst>
              <a:gd name="adj1" fmla="val 31892"/>
              <a:gd name="adj2" fmla="val 50000"/>
            </a:avLst>
          </a:prstGeom>
          <a:ln w="1905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102" name="Rectangle 101"/>
          <p:cNvSpPr/>
          <p:nvPr/>
        </p:nvSpPr>
        <p:spPr>
          <a:xfrm>
            <a:off x="2437153" y="1550624"/>
            <a:ext cx="1429955" cy="331899"/>
          </a:xfrm>
          <a:prstGeom prst="rect">
            <a:avLst/>
          </a:prstGeom>
        </p:spPr>
        <p:txBody>
          <a:bodyPr wrap="square">
            <a:spAutoFit/>
          </a:bodyPr>
          <a:lstStyle/>
          <a:p>
            <a:r>
              <a:rPr lang="en-US" sz="1568">
                <a:ea typeface="Segoe UI" pitchFamily="34" charset="0"/>
                <a:cs typeface="Segoe UI" pitchFamily="34" charset="0"/>
              </a:rPr>
              <a:t>On Premises</a:t>
            </a:r>
            <a:endParaRPr lang="en-US" sz="1568"/>
          </a:p>
        </p:txBody>
      </p:sp>
      <p:sp>
        <p:nvSpPr>
          <p:cNvPr id="103" name="Rectangle 102"/>
          <p:cNvSpPr/>
          <p:nvPr/>
        </p:nvSpPr>
        <p:spPr>
          <a:xfrm>
            <a:off x="8710574" y="5829710"/>
            <a:ext cx="1419339" cy="331899"/>
          </a:xfrm>
          <a:prstGeom prst="rect">
            <a:avLst/>
          </a:prstGeom>
        </p:spPr>
        <p:txBody>
          <a:bodyPr wrap="square">
            <a:spAutoFit/>
          </a:bodyPr>
          <a:lstStyle/>
          <a:p>
            <a:pPr algn="r"/>
            <a:r>
              <a:rPr lang="en-US" sz="1568">
                <a:ea typeface="Segoe UI" pitchFamily="34" charset="0"/>
                <a:cs typeface="Segoe UI" pitchFamily="34" charset="0"/>
              </a:rPr>
              <a:t>Off Premises</a:t>
            </a:r>
            <a:endParaRPr lang="en-US" sz="1568"/>
          </a:p>
        </p:txBody>
      </p:sp>
      <p:sp>
        <p:nvSpPr>
          <p:cNvPr id="104" name="Can 103"/>
          <p:cNvSpPr/>
          <p:nvPr/>
        </p:nvSpPr>
        <p:spPr bwMode="auto">
          <a:xfrm>
            <a:off x="6846441"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5" name="Can 104"/>
          <p:cNvSpPr/>
          <p:nvPr/>
        </p:nvSpPr>
        <p:spPr bwMode="auto">
          <a:xfrm>
            <a:off x="7179814"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6" name="Can 105"/>
          <p:cNvSpPr/>
          <p:nvPr/>
        </p:nvSpPr>
        <p:spPr bwMode="auto">
          <a:xfrm>
            <a:off x="5274277"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7" name="Can 106"/>
          <p:cNvSpPr/>
          <p:nvPr/>
        </p:nvSpPr>
        <p:spPr bwMode="auto">
          <a:xfrm>
            <a:off x="5674772"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8" name="Can 107"/>
          <p:cNvSpPr/>
          <p:nvPr/>
        </p:nvSpPr>
        <p:spPr bwMode="auto">
          <a:xfrm>
            <a:off x="6096000"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9" name="Can 108"/>
          <p:cNvSpPr/>
          <p:nvPr/>
        </p:nvSpPr>
        <p:spPr bwMode="auto">
          <a:xfrm>
            <a:off x="4049272"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0" name="Can 109"/>
          <p:cNvSpPr/>
          <p:nvPr/>
        </p:nvSpPr>
        <p:spPr bwMode="auto">
          <a:xfrm>
            <a:off x="4449767"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1" name="Can 110"/>
          <p:cNvSpPr/>
          <p:nvPr/>
        </p:nvSpPr>
        <p:spPr bwMode="auto">
          <a:xfrm>
            <a:off x="4870995"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2" name="Can 111"/>
          <p:cNvSpPr/>
          <p:nvPr/>
        </p:nvSpPr>
        <p:spPr bwMode="auto">
          <a:xfrm>
            <a:off x="2809109" y="5629145"/>
            <a:ext cx="298808" cy="397415"/>
          </a:xfrm>
          <a:prstGeom prst="can">
            <a:avLst>
              <a:gd name="adj" fmla="val 36458"/>
            </a:avLst>
          </a:prstGeom>
          <a:solidFill>
            <a:schemeClr val="bg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3" name="Chevron 2"/>
          <p:cNvSpPr/>
          <p:nvPr/>
        </p:nvSpPr>
        <p:spPr bwMode="auto">
          <a:xfrm flipH="1">
            <a:off x="10018848" y="2068530"/>
            <a:ext cx="597617" cy="683047"/>
          </a:xfrm>
          <a:prstGeom prst="chevron">
            <a:avLst>
              <a:gd name="adj" fmla="val 58333"/>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300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Up Arrow 13"/>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 name="Title 2"/>
          <p:cNvSpPr>
            <a:spLocks noGrp="1"/>
          </p:cNvSpPr>
          <p:nvPr>
            <p:ph type="title"/>
          </p:nvPr>
        </p:nvSpPr>
        <p:spPr>
          <a:xfrm>
            <a:off x="269239" y="-107321"/>
            <a:ext cx="10515600" cy="1325563"/>
          </a:xfrm>
        </p:spPr>
        <p:txBody>
          <a:bodyPr/>
          <a:lstStyle/>
          <a:p>
            <a:r>
              <a:rPr lang="en-US" b="1"/>
              <a:t>Azure SQL Database</a:t>
            </a:r>
          </a:p>
        </p:txBody>
      </p:sp>
      <p:sp>
        <p:nvSpPr>
          <p:cNvPr id="2" name="Text Placeholder 1"/>
          <p:cNvSpPr>
            <a:spLocks noGrp="1"/>
          </p:cNvSpPr>
          <p:nvPr>
            <p:ph type="body" sz="quarter" idx="11"/>
          </p:nvPr>
        </p:nvSpPr>
        <p:spPr>
          <a:xfrm>
            <a:off x="269239" y="1187938"/>
            <a:ext cx="10831799" cy="1231043"/>
          </a:xfrm>
        </p:spPr>
        <p:txBody>
          <a:bodyPr/>
          <a:lstStyle/>
          <a:p>
            <a:r>
              <a:rPr lang="en-US" sz="2353">
                <a:solidFill>
                  <a:schemeClr val="tx1"/>
                </a:solidFill>
              </a:rPr>
              <a:t>Relational database-as-a-service, fully managed by Microsoft</a:t>
            </a:r>
          </a:p>
          <a:p>
            <a:r>
              <a:rPr lang="en-US" sz="2353">
                <a:solidFill>
                  <a:schemeClr val="tx1"/>
                </a:solidFill>
              </a:rPr>
              <a:t>For cloud-designed apps when enterprise-grade features and near-zero administration are key </a:t>
            </a:r>
          </a:p>
        </p:txBody>
      </p:sp>
      <p:sp>
        <p:nvSpPr>
          <p:cNvPr id="11" name="Rectangle 10"/>
          <p:cNvSpPr/>
          <p:nvPr/>
        </p:nvSpPr>
        <p:spPr>
          <a:xfrm>
            <a:off x="3584839" y="5227624"/>
            <a:ext cx="7815008" cy="1176733"/>
          </a:xfrm>
          <a:prstGeom prst="rect">
            <a:avLst/>
          </a:prstGeom>
        </p:spPr>
        <p:txBody>
          <a:bodyPr wrap="square">
            <a:spAutoFit/>
          </a:bodyPr>
          <a:lstStyle/>
          <a:p>
            <a:pPr>
              <a:lnSpc>
                <a:spcPct val="90000"/>
              </a:lnSpc>
            </a:pPr>
            <a:r>
              <a:rPr lang="en-US" sz="3921">
                <a:latin typeface="Segoe UI Light"/>
              </a:rPr>
              <a:t>Enterprise-grade database platform with cloud economics</a:t>
            </a:r>
          </a:p>
        </p:txBody>
      </p:sp>
      <p:sp>
        <p:nvSpPr>
          <p:cNvPr id="21" name="Rectangle 20"/>
          <p:cNvSpPr/>
          <p:nvPr/>
        </p:nvSpPr>
        <p:spPr bwMode="auto">
          <a:xfrm>
            <a:off x="7515339" y="2648116"/>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Self-managed and Familiar</a:t>
            </a:r>
          </a:p>
        </p:txBody>
      </p:sp>
      <p:sp>
        <p:nvSpPr>
          <p:cNvPr id="22" name="Rectangle 21"/>
          <p:cNvSpPr/>
          <p:nvPr/>
        </p:nvSpPr>
        <p:spPr bwMode="auto">
          <a:xfrm>
            <a:off x="4078170" y="2648116"/>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Business Continuity and Data Protection</a:t>
            </a:r>
          </a:p>
        </p:txBody>
      </p:sp>
      <p:sp>
        <p:nvSpPr>
          <p:cNvPr id="24" name="Rectangle 23"/>
          <p:cNvSpPr/>
          <p:nvPr/>
        </p:nvSpPr>
        <p:spPr bwMode="auto">
          <a:xfrm>
            <a:off x="418643" y="2648116"/>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Elastic Scale and Performance</a:t>
            </a:r>
          </a:p>
        </p:txBody>
      </p:sp>
      <p:sp>
        <p:nvSpPr>
          <p:cNvPr id="25" name="Rectangle 24"/>
          <p:cNvSpPr/>
          <p:nvPr/>
        </p:nvSpPr>
        <p:spPr bwMode="auto">
          <a:xfrm>
            <a:off x="418643" y="3630364"/>
            <a:ext cx="3555255"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Predictable performance levels</a:t>
            </a:r>
          </a:p>
          <a:p>
            <a:pPr defTabSz="914102" fontAlgn="base">
              <a:spcBef>
                <a:spcPct val="0"/>
              </a:spcBef>
              <a:spcAft>
                <a:spcPct val="0"/>
              </a:spcAft>
            </a:pPr>
            <a:r>
              <a:rPr lang="en-US" sz="1765">
                <a:solidFill>
                  <a:schemeClr val="tx1"/>
                </a:solidFill>
                <a:ea typeface="Segoe UI" pitchFamily="34" charset="0"/>
                <a:cs typeface="Segoe UI" pitchFamily="34" charset="0"/>
              </a:rPr>
              <a:t>Scale up/down &amp; out/in</a:t>
            </a:r>
          </a:p>
          <a:p>
            <a:pPr defTabSz="914102" fontAlgn="base">
              <a:spcBef>
                <a:spcPct val="0"/>
              </a:spcBef>
              <a:spcAft>
                <a:spcPct val="0"/>
              </a:spcAft>
            </a:pPr>
            <a:r>
              <a:rPr lang="en-US" sz="1765">
                <a:solidFill>
                  <a:schemeClr val="tx1"/>
                </a:solidFill>
                <a:ea typeface="Segoe UI" pitchFamily="34" charset="0"/>
                <a:cs typeface="Segoe UI" pitchFamily="34" charset="0"/>
              </a:rPr>
              <a:t>Dashboard views of DB metrics</a:t>
            </a:r>
          </a:p>
        </p:txBody>
      </p:sp>
      <p:sp>
        <p:nvSpPr>
          <p:cNvPr id="26" name="Rectangle 25"/>
          <p:cNvSpPr/>
          <p:nvPr/>
        </p:nvSpPr>
        <p:spPr bwMode="auto">
          <a:xfrm>
            <a:off x="4078170" y="3630361"/>
            <a:ext cx="333202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tx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tx1"/>
                </a:solidFill>
                <a:ea typeface="Segoe UI" pitchFamily="34" charset="0"/>
                <a:cs typeface="Segoe UI" pitchFamily="34" charset="0"/>
              </a:rPr>
              <a:t>Compliance-enabled</a:t>
            </a:r>
          </a:p>
        </p:txBody>
      </p:sp>
      <p:sp>
        <p:nvSpPr>
          <p:cNvPr id="27" name="Rectangle 26"/>
          <p:cNvSpPr/>
          <p:nvPr/>
        </p:nvSpPr>
        <p:spPr bwMode="auto">
          <a:xfrm>
            <a:off x="7514465" y="3630362"/>
            <a:ext cx="336159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Self-managed</a:t>
            </a:r>
          </a:p>
          <a:p>
            <a:pPr defTabSz="914102" fontAlgn="base">
              <a:spcBef>
                <a:spcPct val="0"/>
              </a:spcBef>
              <a:spcAft>
                <a:spcPct val="0"/>
              </a:spcAft>
            </a:pPr>
            <a:r>
              <a:rPr lang="en-US" sz="1765">
                <a:solidFill>
                  <a:schemeClr val="tx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tx1"/>
                </a:solidFill>
                <a:ea typeface="Segoe UI" pitchFamily="34" charset="0"/>
                <a:cs typeface="Segoe UI" pitchFamily="34" charset="0"/>
              </a:rPr>
              <a:t>Familiar tools and language</a:t>
            </a:r>
          </a:p>
        </p:txBody>
      </p:sp>
    </p:spTree>
    <p:extLst>
      <p:ext uri="{BB962C8B-B14F-4D97-AF65-F5344CB8AC3E}">
        <p14:creationId xmlns:p14="http://schemas.microsoft.com/office/powerpoint/2010/main" val="1048869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81428" y="5371254"/>
            <a:ext cx="7694313" cy="1068111"/>
          </a:xfrm>
          <a:prstGeom prst="rect">
            <a:avLst/>
          </a:prstGeom>
        </p:spPr>
        <p:txBody>
          <a:bodyPr wrap="square">
            <a:spAutoFit/>
          </a:bodyPr>
          <a:lstStyle/>
          <a:p>
            <a:pPr>
              <a:lnSpc>
                <a:spcPct val="90000"/>
              </a:lnSpc>
            </a:pPr>
            <a:r>
              <a:rPr lang="en-US" sz="3529">
                <a:latin typeface="Segoe UI Light"/>
              </a:rPr>
              <a:t>Incremental performance and features with easy upgrade and downgrade</a:t>
            </a:r>
          </a:p>
        </p:txBody>
      </p:sp>
      <p:sp>
        <p:nvSpPr>
          <p:cNvPr id="5" name="Title 4"/>
          <p:cNvSpPr>
            <a:spLocks noGrp="1"/>
          </p:cNvSpPr>
          <p:nvPr>
            <p:ph type="title"/>
          </p:nvPr>
        </p:nvSpPr>
        <p:spPr>
          <a:xfrm>
            <a:off x="269241" y="289957"/>
            <a:ext cx="9935373" cy="899537"/>
          </a:xfrm>
        </p:spPr>
        <p:txBody>
          <a:bodyPr/>
          <a:lstStyle/>
          <a:p>
            <a:r>
              <a:rPr lang="en-US" b="1"/>
              <a:t>Azure SQL Database Service Tiers</a:t>
            </a:r>
          </a:p>
        </p:txBody>
      </p:sp>
      <p:sp>
        <p:nvSpPr>
          <p:cNvPr id="7" name="Rectangle 6"/>
          <p:cNvSpPr/>
          <p:nvPr/>
        </p:nvSpPr>
        <p:spPr>
          <a:xfrm>
            <a:off x="13600" y="6569283"/>
            <a:ext cx="10446654" cy="271554"/>
          </a:xfrm>
          <a:prstGeom prst="rect">
            <a:avLst/>
          </a:prstGeom>
        </p:spPr>
        <p:txBody>
          <a:bodyPr wrap="square">
            <a:spAutoFit/>
          </a:bodyPr>
          <a:lstStyle/>
          <a:p>
            <a:pPr defTabSz="896042"/>
            <a:r>
              <a:rPr lang="en-US" sz="1176">
                <a:latin typeface="Segoe UI Light"/>
                <a:ea typeface="Times New Roman" panose="02020603050405020304" pitchFamily="18" charset="0"/>
              </a:rPr>
              <a:t>*The 99.99% availability SLA does not apply to Web and Business editions, which continue to be supported at 99.9% availability.</a:t>
            </a:r>
          </a:p>
        </p:txBody>
      </p:sp>
      <p:sp>
        <p:nvSpPr>
          <p:cNvPr id="3" name="Rectangle 2"/>
          <p:cNvSpPr/>
          <p:nvPr/>
        </p:nvSpPr>
        <p:spPr bwMode="auto">
          <a:xfrm>
            <a:off x="3033215" y="1466712"/>
            <a:ext cx="2465168" cy="5429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Basic</a:t>
            </a:r>
          </a:p>
        </p:txBody>
      </p:sp>
      <p:sp>
        <p:nvSpPr>
          <p:cNvPr id="9" name="Rectangle 8"/>
          <p:cNvSpPr/>
          <p:nvPr/>
        </p:nvSpPr>
        <p:spPr bwMode="auto">
          <a:xfrm>
            <a:off x="5534978" y="1466712"/>
            <a:ext cx="2465168" cy="5429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Standard</a:t>
            </a:r>
          </a:p>
        </p:txBody>
      </p:sp>
      <p:sp>
        <p:nvSpPr>
          <p:cNvPr id="10" name="Rectangle 9"/>
          <p:cNvSpPr/>
          <p:nvPr/>
        </p:nvSpPr>
        <p:spPr bwMode="auto">
          <a:xfrm>
            <a:off x="8040253" y="1466712"/>
            <a:ext cx="2892482" cy="54294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Premium</a:t>
            </a:r>
          </a:p>
        </p:txBody>
      </p:sp>
      <p:sp>
        <p:nvSpPr>
          <p:cNvPr id="12" name="Rectangle 11"/>
          <p:cNvSpPr/>
          <p:nvPr/>
        </p:nvSpPr>
        <p:spPr bwMode="auto">
          <a:xfrm>
            <a:off x="3033215"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Light transactional loads</a:t>
            </a:r>
          </a:p>
        </p:txBody>
      </p:sp>
      <p:sp>
        <p:nvSpPr>
          <p:cNvPr id="13" name="Rectangle 12"/>
          <p:cNvSpPr/>
          <p:nvPr/>
        </p:nvSpPr>
        <p:spPr bwMode="auto">
          <a:xfrm>
            <a:off x="5534978"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Go-to option for most business applications</a:t>
            </a:r>
          </a:p>
        </p:txBody>
      </p:sp>
      <p:sp>
        <p:nvSpPr>
          <p:cNvPr id="14" name="Rectangle 13"/>
          <p:cNvSpPr/>
          <p:nvPr/>
        </p:nvSpPr>
        <p:spPr bwMode="auto">
          <a:xfrm>
            <a:off x="8040253" y="205586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High throughput and business-critical databases </a:t>
            </a:r>
          </a:p>
        </p:txBody>
      </p:sp>
      <p:sp>
        <p:nvSpPr>
          <p:cNvPr id="15" name="Rectangle 14"/>
          <p:cNvSpPr/>
          <p:nvPr/>
        </p:nvSpPr>
        <p:spPr bwMode="auto">
          <a:xfrm>
            <a:off x="1090962" y="205586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Intended Use</a:t>
            </a:r>
          </a:p>
        </p:txBody>
      </p:sp>
      <p:sp>
        <p:nvSpPr>
          <p:cNvPr id="16" name="Rectangle 15"/>
          <p:cNvSpPr/>
          <p:nvPr/>
        </p:nvSpPr>
        <p:spPr bwMode="auto">
          <a:xfrm>
            <a:off x="3033215" y="2645022"/>
            <a:ext cx="7899519"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99.99%</a:t>
            </a:r>
            <a:r>
              <a:rPr lang="en-US" sz="1765" baseline="30000">
                <a:solidFill>
                  <a:schemeClr val="tx1"/>
                </a:solidFill>
                <a:ea typeface="Segoe UI" pitchFamily="34" charset="0"/>
                <a:cs typeface="Segoe UI" pitchFamily="34" charset="0"/>
              </a:rPr>
              <a:t>*</a:t>
            </a:r>
          </a:p>
        </p:txBody>
      </p:sp>
      <p:sp>
        <p:nvSpPr>
          <p:cNvPr id="19" name="Rectangle 18"/>
          <p:cNvSpPr/>
          <p:nvPr/>
        </p:nvSpPr>
        <p:spPr bwMode="auto">
          <a:xfrm>
            <a:off x="1090962" y="2645022"/>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Availability</a:t>
            </a:r>
          </a:p>
        </p:txBody>
      </p:sp>
      <p:sp>
        <p:nvSpPr>
          <p:cNvPr id="20" name="Rectangle 19"/>
          <p:cNvSpPr/>
          <p:nvPr/>
        </p:nvSpPr>
        <p:spPr bwMode="auto">
          <a:xfrm>
            <a:off x="3033215"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2 GB</a:t>
            </a:r>
          </a:p>
        </p:txBody>
      </p:sp>
      <p:sp>
        <p:nvSpPr>
          <p:cNvPr id="21" name="Rectangle 20"/>
          <p:cNvSpPr/>
          <p:nvPr/>
        </p:nvSpPr>
        <p:spPr bwMode="auto">
          <a:xfrm>
            <a:off x="5534978"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250 GB</a:t>
            </a:r>
          </a:p>
        </p:txBody>
      </p:sp>
      <p:sp>
        <p:nvSpPr>
          <p:cNvPr id="22" name="Rectangle 21"/>
          <p:cNvSpPr/>
          <p:nvPr/>
        </p:nvSpPr>
        <p:spPr bwMode="auto">
          <a:xfrm>
            <a:off x="8040253" y="323417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500 GB</a:t>
            </a:r>
          </a:p>
        </p:txBody>
      </p:sp>
      <p:sp>
        <p:nvSpPr>
          <p:cNvPr id="23" name="Rectangle 22"/>
          <p:cNvSpPr/>
          <p:nvPr/>
        </p:nvSpPr>
        <p:spPr bwMode="auto">
          <a:xfrm>
            <a:off x="1090962" y="323417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Size</a:t>
            </a:r>
          </a:p>
        </p:txBody>
      </p:sp>
      <p:sp>
        <p:nvSpPr>
          <p:cNvPr id="24" name="Rectangle 23"/>
          <p:cNvSpPr/>
          <p:nvPr/>
        </p:nvSpPr>
        <p:spPr bwMode="auto">
          <a:xfrm>
            <a:off x="3033215"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5" name="Rectangle 24"/>
          <p:cNvSpPr/>
          <p:nvPr/>
        </p:nvSpPr>
        <p:spPr bwMode="auto">
          <a:xfrm>
            <a:off x="5534978"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6" name="Rectangle 25"/>
          <p:cNvSpPr/>
          <p:nvPr/>
        </p:nvSpPr>
        <p:spPr bwMode="auto">
          <a:xfrm>
            <a:off x="8040253" y="3828288"/>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7" name="Rectangle 26"/>
          <p:cNvSpPr/>
          <p:nvPr/>
        </p:nvSpPr>
        <p:spPr bwMode="auto">
          <a:xfrm>
            <a:off x="1090962" y="3828288"/>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Performance</a:t>
            </a:r>
          </a:p>
        </p:txBody>
      </p:sp>
      <p:sp>
        <p:nvSpPr>
          <p:cNvPr id="28" name="Rectangle 27"/>
          <p:cNvSpPr/>
          <p:nvPr/>
        </p:nvSpPr>
        <p:spPr bwMode="auto">
          <a:xfrm>
            <a:off x="3033215"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9" name="Rectangle 28"/>
          <p:cNvSpPr/>
          <p:nvPr/>
        </p:nvSpPr>
        <p:spPr bwMode="auto">
          <a:xfrm>
            <a:off x="5534978"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30" name="Rectangle 29"/>
          <p:cNvSpPr/>
          <p:nvPr/>
        </p:nvSpPr>
        <p:spPr bwMode="auto">
          <a:xfrm>
            <a:off x="8040253" y="4417444"/>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31" name="Rectangle 30"/>
          <p:cNvSpPr/>
          <p:nvPr/>
        </p:nvSpPr>
        <p:spPr bwMode="auto">
          <a:xfrm>
            <a:off x="1090962" y="4417444"/>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Business Continuity</a:t>
            </a:r>
          </a:p>
        </p:txBody>
      </p:sp>
    </p:spTree>
    <p:extLst>
      <p:ext uri="{BB962C8B-B14F-4D97-AF65-F5344CB8AC3E}">
        <p14:creationId xmlns:p14="http://schemas.microsoft.com/office/powerpoint/2010/main" val="231061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515339" y="2125201"/>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Self-managed and Familiar</a:t>
            </a:r>
          </a:p>
        </p:txBody>
      </p:sp>
      <p:sp>
        <p:nvSpPr>
          <p:cNvPr id="22" name="Rectangle 21"/>
          <p:cNvSpPr/>
          <p:nvPr/>
        </p:nvSpPr>
        <p:spPr bwMode="auto">
          <a:xfrm>
            <a:off x="4078170" y="2125201"/>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Business Continuity and Data Protection</a:t>
            </a:r>
          </a:p>
        </p:txBody>
      </p:sp>
      <p:sp>
        <p:nvSpPr>
          <p:cNvPr id="24" name="Rectangle 23"/>
          <p:cNvSpPr/>
          <p:nvPr/>
        </p:nvSpPr>
        <p:spPr bwMode="auto">
          <a:xfrm>
            <a:off x="418643" y="2125201"/>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Elastic Scale and Performance</a:t>
            </a:r>
          </a:p>
        </p:txBody>
      </p:sp>
      <p:sp>
        <p:nvSpPr>
          <p:cNvPr id="25" name="Rectangle 24"/>
          <p:cNvSpPr/>
          <p:nvPr/>
        </p:nvSpPr>
        <p:spPr bwMode="auto">
          <a:xfrm>
            <a:off x="418643" y="3107449"/>
            <a:ext cx="3555255"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Predictable performance levels</a:t>
            </a:r>
          </a:p>
          <a:p>
            <a:pPr defTabSz="914102" fontAlgn="base">
              <a:spcBef>
                <a:spcPct val="0"/>
              </a:spcBef>
              <a:spcAft>
                <a:spcPct val="0"/>
              </a:spcAft>
            </a:pPr>
            <a:r>
              <a:rPr lang="en-US" sz="1765">
                <a:solidFill>
                  <a:schemeClr val="tx1"/>
                </a:solidFill>
                <a:ea typeface="Segoe UI" pitchFamily="34" charset="0"/>
                <a:cs typeface="Segoe UI" pitchFamily="34" charset="0"/>
              </a:rPr>
              <a:t>Scale up/down &amp; out/in</a:t>
            </a:r>
          </a:p>
          <a:p>
            <a:pPr defTabSz="914102" fontAlgn="base">
              <a:spcBef>
                <a:spcPct val="0"/>
              </a:spcBef>
              <a:spcAft>
                <a:spcPct val="0"/>
              </a:spcAft>
            </a:pPr>
            <a:r>
              <a:rPr lang="en-US" sz="1765">
                <a:solidFill>
                  <a:schemeClr val="tx1"/>
                </a:solidFill>
                <a:ea typeface="Segoe UI" pitchFamily="34" charset="0"/>
                <a:cs typeface="Segoe UI" pitchFamily="34" charset="0"/>
              </a:rPr>
              <a:t>Dashboard views of DB metrics</a:t>
            </a:r>
          </a:p>
        </p:txBody>
      </p:sp>
      <p:sp>
        <p:nvSpPr>
          <p:cNvPr id="26" name="Rectangle 25"/>
          <p:cNvSpPr/>
          <p:nvPr/>
        </p:nvSpPr>
        <p:spPr bwMode="auto">
          <a:xfrm>
            <a:off x="4078170" y="3107446"/>
            <a:ext cx="333202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tx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tx1"/>
                </a:solidFill>
                <a:ea typeface="Segoe UI" pitchFamily="34" charset="0"/>
                <a:cs typeface="Segoe UI" pitchFamily="34" charset="0"/>
              </a:rPr>
              <a:t>Compliance-enabled</a:t>
            </a:r>
          </a:p>
        </p:txBody>
      </p:sp>
      <p:sp>
        <p:nvSpPr>
          <p:cNvPr id="27" name="Rectangle 26"/>
          <p:cNvSpPr/>
          <p:nvPr/>
        </p:nvSpPr>
        <p:spPr bwMode="auto">
          <a:xfrm>
            <a:off x="7514465" y="3107447"/>
            <a:ext cx="336159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Self-managed</a:t>
            </a:r>
          </a:p>
          <a:p>
            <a:pPr defTabSz="914102" fontAlgn="base">
              <a:spcBef>
                <a:spcPct val="0"/>
              </a:spcBef>
              <a:spcAft>
                <a:spcPct val="0"/>
              </a:spcAft>
            </a:pPr>
            <a:r>
              <a:rPr lang="en-US" sz="1765">
                <a:solidFill>
                  <a:schemeClr val="tx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tx1"/>
                </a:solidFill>
                <a:ea typeface="Segoe UI" pitchFamily="34" charset="0"/>
                <a:cs typeface="Segoe UI" pitchFamily="34" charset="0"/>
              </a:rPr>
              <a:t>Familiar tools and language</a:t>
            </a:r>
          </a:p>
        </p:txBody>
      </p:sp>
      <p:sp>
        <p:nvSpPr>
          <p:cNvPr id="5" name="Title 4"/>
          <p:cNvSpPr>
            <a:spLocks noGrp="1"/>
          </p:cNvSpPr>
          <p:nvPr>
            <p:ph type="title"/>
          </p:nvPr>
        </p:nvSpPr>
        <p:spPr>
          <a:xfrm>
            <a:off x="486381" y="298864"/>
            <a:ext cx="10515600" cy="1325563"/>
          </a:xfrm>
        </p:spPr>
        <p:txBody>
          <a:bodyPr/>
          <a:lstStyle/>
          <a:p>
            <a:r>
              <a:rPr lang="en-US" b="1"/>
              <a:t>Azure SQL Database</a:t>
            </a:r>
          </a:p>
        </p:txBody>
      </p:sp>
    </p:spTree>
    <p:extLst>
      <p:ext uri="{BB962C8B-B14F-4D97-AF65-F5344CB8AC3E}">
        <p14:creationId xmlns:p14="http://schemas.microsoft.com/office/powerpoint/2010/main" val="2749321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Bent-Up Arrow 35"/>
          <p:cNvSpPr/>
          <p:nvPr/>
        </p:nvSpPr>
        <p:spPr bwMode="auto">
          <a:xfrm rot="5400000">
            <a:off x="1064854" y="4075212"/>
            <a:ext cx="2280820" cy="2851135"/>
          </a:xfrm>
          <a:prstGeom prst="bentUpArrow">
            <a:avLst>
              <a:gd name="adj1" fmla="val 29400"/>
              <a:gd name="adj2" fmla="val 26016"/>
              <a:gd name="adj3" fmla="val 40504"/>
            </a:avLst>
          </a:prstGeom>
          <a:gradFill flip="none" rotWithShape="1">
            <a:gsLst>
              <a:gs pos="25000">
                <a:srgbClr val="442359"/>
              </a:gs>
              <a:gs pos="47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293477" y="63572"/>
            <a:ext cx="10515600" cy="1325563"/>
          </a:xfrm>
        </p:spPr>
        <p:txBody>
          <a:bodyPr/>
          <a:lstStyle/>
          <a:p>
            <a:r>
              <a:rPr lang="en-US" b="1"/>
              <a:t>Scalable Performance</a:t>
            </a:r>
          </a:p>
        </p:txBody>
      </p:sp>
      <p:sp>
        <p:nvSpPr>
          <p:cNvPr id="3" name="Text Placeholder 2"/>
          <p:cNvSpPr>
            <a:spLocks noGrp="1"/>
          </p:cNvSpPr>
          <p:nvPr>
            <p:ph type="body" sz="quarter" idx="11"/>
          </p:nvPr>
        </p:nvSpPr>
        <p:spPr>
          <a:xfrm>
            <a:off x="269241" y="1189494"/>
            <a:ext cx="10635092" cy="2522432"/>
          </a:xfrm>
        </p:spPr>
        <p:txBody>
          <a:bodyPr>
            <a:normAutofit lnSpcReduction="10000"/>
          </a:bodyPr>
          <a:lstStyle/>
          <a:p>
            <a:pPr>
              <a:lnSpc>
                <a:spcPct val="100000"/>
              </a:lnSpc>
            </a:pPr>
            <a:r>
              <a:rPr lang="en-US" sz="1961"/>
              <a:t>Basic, Standard, and Premium provide increasing performance levels</a:t>
            </a:r>
          </a:p>
          <a:p>
            <a:pPr>
              <a:lnSpc>
                <a:spcPct val="100000"/>
              </a:lnSpc>
            </a:pPr>
            <a:r>
              <a:rPr lang="en-US" sz="1961"/>
              <a:t>Relative performance is expressed in database throughput units (DTUs)</a:t>
            </a:r>
          </a:p>
          <a:p>
            <a:pPr lvl="2">
              <a:lnSpc>
                <a:spcPct val="100000"/>
              </a:lnSpc>
            </a:pPr>
            <a:r>
              <a:rPr lang="en-US" sz="1568"/>
              <a:t>DTU is a blended measure of CPU, read IO, write IO, and memory</a:t>
            </a:r>
          </a:p>
          <a:p>
            <a:pPr>
              <a:lnSpc>
                <a:spcPct val="100000"/>
              </a:lnSpc>
            </a:pPr>
            <a:r>
              <a:rPr lang="en-US" sz="1961"/>
              <a:t>Scale performance up/down via portal, APIs, PS, or T-SQL</a:t>
            </a:r>
            <a:br>
              <a:rPr lang="en-US" sz="1961"/>
            </a:br>
            <a:r>
              <a:rPr lang="en-US" sz="1961"/>
              <a:t>to reflect actual or anticipated demand</a:t>
            </a:r>
          </a:p>
          <a:p>
            <a:pPr>
              <a:lnSpc>
                <a:spcPct val="100000"/>
              </a:lnSpc>
            </a:pPr>
            <a:r>
              <a:rPr lang="en-US" sz="1961"/>
              <a:t>Database remains online while scaling</a:t>
            </a:r>
          </a:p>
          <a:p>
            <a:pPr>
              <a:lnSpc>
                <a:spcPct val="100000"/>
              </a:lnSpc>
            </a:pPr>
            <a:r>
              <a:rPr lang="en-US" sz="1961"/>
              <a:t>Hourly billing improves cost efficiency</a:t>
            </a:r>
          </a:p>
        </p:txBody>
      </p:sp>
      <p:sp>
        <p:nvSpPr>
          <p:cNvPr id="19" name="Rectangle 18"/>
          <p:cNvSpPr/>
          <p:nvPr/>
        </p:nvSpPr>
        <p:spPr bwMode="auto">
          <a:xfrm>
            <a:off x="4384777" y="4426686"/>
            <a:ext cx="398984" cy="373510"/>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0" name="Rectangle 19"/>
          <p:cNvSpPr/>
          <p:nvPr/>
        </p:nvSpPr>
        <p:spPr bwMode="auto">
          <a:xfrm>
            <a:off x="4963313" y="4258360"/>
            <a:ext cx="570389" cy="541836"/>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Rectangle 20"/>
          <p:cNvSpPr/>
          <p:nvPr/>
        </p:nvSpPr>
        <p:spPr bwMode="auto">
          <a:xfrm>
            <a:off x="5794881" y="3996937"/>
            <a:ext cx="784332" cy="803259"/>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2" name="Rectangle 21"/>
          <p:cNvSpPr/>
          <p:nvPr/>
        </p:nvSpPr>
        <p:spPr bwMode="auto">
          <a:xfrm>
            <a:off x="6890748" y="3695175"/>
            <a:ext cx="1218567" cy="1105021"/>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3" name="Rectangle 22"/>
          <p:cNvSpPr/>
          <p:nvPr/>
        </p:nvSpPr>
        <p:spPr bwMode="auto">
          <a:xfrm>
            <a:off x="8387150" y="2312623"/>
            <a:ext cx="2564485" cy="2487573"/>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5" name="Rectangle 24"/>
          <p:cNvSpPr/>
          <p:nvPr/>
        </p:nvSpPr>
        <p:spPr bwMode="auto">
          <a:xfrm>
            <a:off x="3911951" y="4566892"/>
            <a:ext cx="279964" cy="233304"/>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6" name="Rectangle 25"/>
          <p:cNvSpPr/>
          <p:nvPr/>
        </p:nvSpPr>
        <p:spPr bwMode="auto">
          <a:xfrm>
            <a:off x="3582138" y="4650792"/>
            <a:ext cx="179285" cy="149404"/>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3413651" y="4768838"/>
            <a:ext cx="525506" cy="615522"/>
          </a:xfrm>
          <a:prstGeom prst="rect">
            <a:avLst/>
          </a:prstGeom>
          <a:noFill/>
        </p:spPr>
        <p:txBody>
          <a:bodyPr wrap="none" lIns="179285" tIns="143428" rIns="179285" bIns="143428" rtlCol="0">
            <a:spAutoFit/>
          </a:bodyPr>
          <a:lstStyle/>
          <a:p>
            <a:pPr>
              <a:lnSpc>
                <a:spcPct val="90000"/>
              </a:lnSpc>
              <a:spcAft>
                <a:spcPts val="588"/>
              </a:spcAft>
            </a:pPr>
            <a:r>
              <a:rPr lang="en-US" sz="2353"/>
              <a:t>5</a:t>
            </a:r>
          </a:p>
        </p:txBody>
      </p:sp>
      <p:sp>
        <p:nvSpPr>
          <p:cNvPr id="28" name="TextBox 27"/>
          <p:cNvSpPr txBox="1"/>
          <p:nvPr/>
        </p:nvSpPr>
        <p:spPr>
          <a:xfrm>
            <a:off x="3706986"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10</a:t>
            </a:r>
          </a:p>
        </p:txBody>
      </p:sp>
      <p:sp>
        <p:nvSpPr>
          <p:cNvPr id="29" name="TextBox 28"/>
          <p:cNvSpPr txBox="1"/>
          <p:nvPr/>
        </p:nvSpPr>
        <p:spPr>
          <a:xfrm>
            <a:off x="4273478"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20</a:t>
            </a:r>
          </a:p>
        </p:txBody>
      </p:sp>
      <p:sp>
        <p:nvSpPr>
          <p:cNvPr id="30" name="TextBox 29"/>
          <p:cNvSpPr txBox="1"/>
          <p:nvPr/>
        </p:nvSpPr>
        <p:spPr>
          <a:xfrm>
            <a:off x="4932120"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50</a:t>
            </a:r>
          </a:p>
        </p:txBody>
      </p:sp>
      <p:sp>
        <p:nvSpPr>
          <p:cNvPr id="31" name="TextBox 30"/>
          <p:cNvSpPr txBox="1"/>
          <p:nvPr/>
        </p:nvSpPr>
        <p:spPr>
          <a:xfrm>
            <a:off x="5739214"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100</a:t>
            </a:r>
          </a:p>
        </p:txBody>
      </p:sp>
      <p:sp>
        <p:nvSpPr>
          <p:cNvPr id="32" name="TextBox 31"/>
          <p:cNvSpPr txBox="1"/>
          <p:nvPr/>
        </p:nvSpPr>
        <p:spPr>
          <a:xfrm>
            <a:off x="707553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200</a:t>
            </a:r>
          </a:p>
        </p:txBody>
      </p:sp>
      <p:sp>
        <p:nvSpPr>
          <p:cNvPr id="33" name="TextBox 32"/>
          <p:cNvSpPr txBox="1"/>
          <p:nvPr/>
        </p:nvSpPr>
        <p:spPr>
          <a:xfrm>
            <a:off x="925992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800</a:t>
            </a:r>
          </a:p>
        </p:txBody>
      </p:sp>
      <p:sp>
        <p:nvSpPr>
          <p:cNvPr id="34" name="Rectangle 33"/>
          <p:cNvSpPr/>
          <p:nvPr/>
        </p:nvSpPr>
        <p:spPr>
          <a:xfrm>
            <a:off x="3435792" y="5372917"/>
            <a:ext cx="7889353" cy="1056042"/>
          </a:xfrm>
          <a:prstGeom prst="rect">
            <a:avLst/>
          </a:prstGeom>
        </p:spPr>
        <p:txBody>
          <a:bodyPr wrap="square">
            <a:spAutoFit/>
          </a:bodyPr>
          <a:lstStyle/>
          <a:p>
            <a:r>
              <a:rPr lang="en-US" sz="3137">
                <a:latin typeface="Segoe UI Light"/>
              </a:rPr>
              <a:t>Performance is easily scaled up or down to meet changing workload and business needs</a:t>
            </a:r>
          </a:p>
        </p:txBody>
      </p:sp>
      <p:sp>
        <p:nvSpPr>
          <p:cNvPr id="35" name="TextBox 34"/>
          <p:cNvSpPr txBox="1"/>
          <p:nvPr/>
        </p:nvSpPr>
        <p:spPr>
          <a:xfrm>
            <a:off x="2363824" y="4765686"/>
            <a:ext cx="1079255" cy="615522"/>
          </a:xfrm>
          <a:prstGeom prst="rect">
            <a:avLst/>
          </a:prstGeom>
          <a:noFill/>
        </p:spPr>
        <p:txBody>
          <a:bodyPr wrap="square" lIns="179285" tIns="143428" rIns="179285" bIns="143428" rtlCol="0">
            <a:spAutoFit/>
          </a:bodyPr>
          <a:lstStyle/>
          <a:p>
            <a:pPr>
              <a:lnSpc>
                <a:spcPct val="90000"/>
              </a:lnSpc>
              <a:spcAft>
                <a:spcPts val="588"/>
              </a:spcAft>
            </a:pPr>
            <a:r>
              <a:rPr lang="en-US" sz="2353"/>
              <a:t>DTUs</a:t>
            </a:r>
          </a:p>
        </p:txBody>
      </p:sp>
      <p:sp>
        <p:nvSpPr>
          <p:cNvPr id="37" name="TextBox 36"/>
          <p:cNvSpPr txBox="1"/>
          <p:nvPr/>
        </p:nvSpPr>
        <p:spPr>
          <a:xfrm>
            <a:off x="3429146" y="4198306"/>
            <a:ext cx="506649"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B</a:t>
            </a:r>
          </a:p>
        </p:txBody>
      </p:sp>
      <p:sp>
        <p:nvSpPr>
          <p:cNvPr id="38" name="TextBox 37"/>
          <p:cNvSpPr txBox="1"/>
          <p:nvPr/>
        </p:nvSpPr>
        <p:spPr>
          <a:xfrm>
            <a:off x="3758895" y="4118464"/>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S0</a:t>
            </a:r>
          </a:p>
        </p:txBody>
      </p:sp>
      <p:sp>
        <p:nvSpPr>
          <p:cNvPr id="39" name="TextBox 38"/>
          <p:cNvSpPr txBox="1"/>
          <p:nvPr/>
        </p:nvSpPr>
        <p:spPr>
          <a:xfrm>
            <a:off x="4312444" y="3993063"/>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S1</a:t>
            </a:r>
          </a:p>
        </p:txBody>
      </p:sp>
      <p:sp>
        <p:nvSpPr>
          <p:cNvPr id="40" name="TextBox 39"/>
          <p:cNvSpPr txBox="1"/>
          <p:nvPr/>
        </p:nvSpPr>
        <p:spPr>
          <a:xfrm>
            <a:off x="4950339" y="3804499"/>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S2</a:t>
            </a:r>
          </a:p>
        </p:txBody>
      </p:sp>
      <p:sp>
        <p:nvSpPr>
          <p:cNvPr id="41" name="TextBox 40"/>
          <p:cNvSpPr txBox="1"/>
          <p:nvPr/>
        </p:nvSpPr>
        <p:spPr>
          <a:xfrm>
            <a:off x="5887396" y="3549877"/>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P1</a:t>
            </a:r>
          </a:p>
        </p:txBody>
      </p:sp>
      <p:sp>
        <p:nvSpPr>
          <p:cNvPr id="42" name="TextBox 41"/>
          <p:cNvSpPr txBox="1"/>
          <p:nvPr/>
        </p:nvSpPr>
        <p:spPr>
          <a:xfrm>
            <a:off x="7165675" y="3232108"/>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P2</a:t>
            </a:r>
          </a:p>
        </p:txBody>
      </p:sp>
      <p:sp>
        <p:nvSpPr>
          <p:cNvPr id="43" name="TextBox 42"/>
          <p:cNvSpPr txBox="1"/>
          <p:nvPr/>
        </p:nvSpPr>
        <p:spPr>
          <a:xfrm>
            <a:off x="9350064" y="1863504"/>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P3</a:t>
            </a:r>
          </a:p>
        </p:txBody>
      </p:sp>
    </p:spTree>
    <p:extLst>
      <p:ext uri="{BB962C8B-B14F-4D97-AF65-F5344CB8AC3E}">
        <p14:creationId xmlns:p14="http://schemas.microsoft.com/office/powerpoint/2010/main" val="5107159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5208" y="1148812"/>
            <a:ext cx="3368214" cy="3774230"/>
          </a:xfrm>
          <a:prstGeom prst="rect">
            <a:avLst/>
          </a:prstGeom>
          <a:scene3d>
            <a:camera prst="perspectiveContrastingLeftFacing" fov="5400000">
              <a:rot lat="553844" lon="1793228" rev="21285175"/>
            </a:camera>
            <a:lightRig rig="threePt" dir="t"/>
          </a:scene3d>
        </p:spPr>
      </p:pic>
      <p:sp>
        <p:nvSpPr>
          <p:cNvPr id="83" name="Bent-Up Arrow 82"/>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269241" y="71517"/>
            <a:ext cx="10515600" cy="1325563"/>
          </a:xfrm>
        </p:spPr>
        <p:txBody>
          <a:bodyPr/>
          <a:lstStyle/>
          <a:p>
            <a:r>
              <a:rPr lang="en-US" b="1"/>
              <a:t>Rich Near-real-time Monitoring</a:t>
            </a:r>
          </a:p>
        </p:txBody>
      </p:sp>
      <p:sp>
        <p:nvSpPr>
          <p:cNvPr id="5" name="Text Placeholder 4"/>
          <p:cNvSpPr>
            <a:spLocks noGrp="1"/>
          </p:cNvSpPr>
          <p:nvPr>
            <p:ph type="body" sz="quarter" idx="11"/>
          </p:nvPr>
        </p:nvSpPr>
        <p:spPr>
          <a:xfrm>
            <a:off x="269241" y="1189494"/>
            <a:ext cx="6971369" cy="3005195"/>
          </a:xfrm>
        </p:spPr>
        <p:txBody>
          <a:bodyPr>
            <a:normAutofit lnSpcReduction="10000"/>
          </a:bodyPr>
          <a:lstStyle/>
          <a:p>
            <a:r>
              <a:rPr lang="en-US" sz="2353">
                <a:solidFill>
                  <a:schemeClr val="tx1"/>
                </a:solidFill>
              </a:rPr>
              <a:t>Monitor resource consumption over time and set user-configurable alerts and notifications to guide scaling decisions</a:t>
            </a:r>
          </a:p>
          <a:p>
            <a:r>
              <a:rPr lang="en-US" sz="2353">
                <a:solidFill>
                  <a:schemeClr val="tx1"/>
                </a:solidFill>
              </a:rPr>
              <a:t>Rich metrics include % DTU usage, resource usage, database size, connection health</a:t>
            </a:r>
          </a:p>
          <a:p>
            <a:r>
              <a:rPr lang="en-US" sz="2353">
                <a:solidFill>
                  <a:schemeClr val="tx1"/>
                </a:solidFill>
              </a:rPr>
              <a:t>Dashboard views in the portal, or via APIs and DMVs</a:t>
            </a:r>
          </a:p>
          <a:p>
            <a:r>
              <a:rPr lang="en-US" sz="2353">
                <a:solidFill>
                  <a:schemeClr val="tx1"/>
                </a:solidFill>
              </a:rPr>
              <a:t>In-depth DMVs aid troubleshooting </a:t>
            </a:r>
            <a:br>
              <a:rPr lang="en-US" sz="2353">
                <a:solidFill>
                  <a:schemeClr val="tx1"/>
                </a:solidFill>
              </a:rPr>
            </a:br>
            <a:r>
              <a:rPr lang="en-US" sz="2353">
                <a:solidFill>
                  <a:schemeClr val="tx1"/>
                </a:solidFill>
              </a:rPr>
              <a:t>(e.g. at the query level)</a:t>
            </a:r>
          </a:p>
        </p:txBody>
      </p:sp>
      <p:sp>
        <p:nvSpPr>
          <p:cNvPr id="81" name="Rectangle 80"/>
          <p:cNvSpPr/>
          <p:nvPr/>
        </p:nvSpPr>
        <p:spPr>
          <a:xfrm>
            <a:off x="3406726" y="5296552"/>
            <a:ext cx="7918419" cy="1176733"/>
          </a:xfrm>
          <a:prstGeom prst="rect">
            <a:avLst/>
          </a:prstGeom>
        </p:spPr>
        <p:txBody>
          <a:bodyPr wrap="square">
            <a:spAutoFit/>
          </a:bodyPr>
          <a:lstStyle/>
          <a:p>
            <a:r>
              <a:rPr lang="en-US" sz="3529">
                <a:latin typeface="Segoe UI Light"/>
              </a:rPr>
              <a:t>Use monitoring and alerts to understand and manage resource utilization</a:t>
            </a:r>
          </a:p>
        </p:txBody>
      </p:sp>
    </p:spTree>
    <p:extLst>
      <p:ext uri="{BB962C8B-B14F-4D97-AF65-F5344CB8AC3E}">
        <p14:creationId xmlns:p14="http://schemas.microsoft.com/office/powerpoint/2010/main" val="1632610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t>Azure Database Migration Journey</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480131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600" dirty="0"/>
              <a:t>Assess</a:t>
            </a:r>
          </a:p>
          <a:p>
            <a:pPr marL="285750" indent="-285750">
              <a:lnSpc>
                <a:spcPct val="200000"/>
              </a:lnSpc>
              <a:buFont typeface="Arial" panose="020B0604020202020204" pitchFamily="34" charset="0"/>
              <a:buChar char="•"/>
            </a:pPr>
            <a:r>
              <a:rPr lang="en-US" sz="3600" dirty="0"/>
              <a:t>Migrate </a:t>
            </a:r>
          </a:p>
          <a:p>
            <a:pPr marL="285750" indent="-285750">
              <a:lnSpc>
                <a:spcPct val="200000"/>
              </a:lnSpc>
              <a:buFont typeface="Arial" panose="020B0604020202020204" pitchFamily="34" charset="0"/>
              <a:buChar char="•"/>
            </a:pPr>
            <a:r>
              <a:rPr lang="en-US" sz="3600" dirty="0"/>
              <a:t>Optimize</a:t>
            </a:r>
          </a:p>
          <a:p>
            <a:pPr>
              <a:lnSpc>
                <a:spcPct val="200000"/>
              </a:lnSpc>
            </a:pPr>
            <a:r>
              <a:rPr lang="en-US" sz="3600" dirty="0">
                <a:hlinkClick r:id="rId2">
                  <a:extLst>
                    <a:ext uri="{A12FA001-AC4F-418D-AE19-62706E023703}">
                      <ahyp:hlinkClr xmlns:ahyp="http://schemas.microsoft.com/office/drawing/2018/hyperlinkcolor" val="tx"/>
                    </a:ext>
                  </a:extLst>
                </a:hlinkClick>
              </a:rPr>
              <a:t>https://datamigration.microsoft.com/</a:t>
            </a:r>
            <a:endParaRPr lang="en-US" sz="3600" dirty="0"/>
          </a:p>
          <a:p>
            <a:endParaRPr lang="en-US" dirty="0"/>
          </a:p>
        </p:txBody>
      </p:sp>
    </p:spTree>
    <p:extLst>
      <p:ext uri="{BB962C8B-B14F-4D97-AF65-F5344CB8AC3E}">
        <p14:creationId xmlns:p14="http://schemas.microsoft.com/office/powerpoint/2010/main" val="4028884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ADEC-CDE9-C647-971A-687BAFDB476E}"/>
              </a:ext>
            </a:extLst>
          </p:cNvPr>
          <p:cNvSpPr>
            <a:spLocks noGrp="1"/>
          </p:cNvSpPr>
          <p:nvPr>
            <p:ph type="title"/>
          </p:nvPr>
        </p:nvSpPr>
        <p:spPr>
          <a:xfrm>
            <a:off x="838200" y="377651"/>
            <a:ext cx="10515600" cy="1325563"/>
          </a:xfrm>
        </p:spPr>
        <p:txBody>
          <a:bodyPr/>
          <a:lstStyle/>
          <a:p>
            <a:r>
              <a:rPr lang="en-US" b="1"/>
              <a:t>Azure Database Migration</a:t>
            </a:r>
            <a:endParaRPr lang="en-US" b="1">
              <a:cs typeface="Calibri Light"/>
            </a:endParaRPr>
          </a:p>
        </p:txBody>
      </p:sp>
      <p:pic>
        <p:nvPicPr>
          <p:cNvPr id="5" name="Picture 4">
            <a:extLst>
              <a:ext uri="{FF2B5EF4-FFF2-40B4-BE49-F238E27FC236}">
                <a16:creationId xmlns:a16="http://schemas.microsoft.com/office/drawing/2014/main" id="{8AEF4392-FD9B-8144-A92C-A86E05BF5AA0}"/>
              </a:ext>
            </a:extLst>
          </p:cNvPr>
          <p:cNvPicPr>
            <a:picLocks noChangeAspect="1"/>
          </p:cNvPicPr>
          <p:nvPr/>
        </p:nvPicPr>
        <p:blipFill>
          <a:blip r:embed="rId2"/>
          <a:stretch>
            <a:fillRect/>
          </a:stretch>
        </p:blipFill>
        <p:spPr>
          <a:xfrm>
            <a:off x="1842504" y="1466662"/>
            <a:ext cx="8493625" cy="5157536"/>
          </a:xfrm>
          <a:prstGeom prst="rect">
            <a:avLst/>
          </a:prstGeom>
          <a:ln>
            <a:noFill/>
          </a:ln>
          <a:effectLst>
            <a:softEdge rad="112500"/>
          </a:effectLst>
        </p:spPr>
      </p:pic>
    </p:spTree>
    <p:extLst>
      <p:ext uri="{BB962C8B-B14F-4D97-AF65-F5344CB8AC3E}">
        <p14:creationId xmlns:p14="http://schemas.microsoft.com/office/powerpoint/2010/main" val="12854464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4AF45-14B8-BB42-B61F-C2D5173BEE84}"/>
              </a:ext>
            </a:extLst>
          </p:cNvPr>
          <p:cNvSpPr>
            <a:spLocks noGrp="1"/>
          </p:cNvSpPr>
          <p:nvPr>
            <p:ph type="ctrTitle"/>
          </p:nvPr>
        </p:nvSpPr>
        <p:spPr/>
        <p:txBody>
          <a:bodyPr/>
          <a:lstStyle/>
          <a:p>
            <a:r>
              <a:rPr lang="en-US" dirty="0"/>
              <a:t>Azure SQL DW </a:t>
            </a:r>
          </a:p>
        </p:txBody>
      </p:sp>
      <p:sp>
        <p:nvSpPr>
          <p:cNvPr id="5" name="Subtitle 4">
            <a:extLst>
              <a:ext uri="{FF2B5EF4-FFF2-40B4-BE49-F238E27FC236}">
                <a16:creationId xmlns:a16="http://schemas.microsoft.com/office/drawing/2014/main" id="{E0A4FE0A-67F8-3144-8966-4AB2D7AF5F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2971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34" name="Rectangle 2"/>
          <p:cNvSpPr>
            <a:spLocks noGrp="1" noChangeArrowheads="1"/>
          </p:cNvSpPr>
          <p:nvPr>
            <p:ph type="title"/>
          </p:nvPr>
        </p:nvSpPr>
        <p:spPr>
          <a:xfrm>
            <a:off x="863029" y="1012004"/>
            <a:ext cx="3416158" cy="4795408"/>
          </a:xfrm>
        </p:spPr>
        <p:txBody>
          <a:bodyPr vert="horz" lIns="91440" tIns="45720" rIns="91440" bIns="45720" rtlCol="0" anchor="ctr">
            <a:normAutofit/>
          </a:bodyPr>
          <a:lstStyle/>
          <a:p>
            <a:r>
              <a:rPr lang="en-US" sz="3700">
                <a:solidFill>
                  <a:srgbClr val="FFFFFF"/>
                </a:solidFill>
              </a:rPr>
              <a:t>INTRODUCTION</a:t>
            </a:r>
          </a:p>
        </p:txBody>
      </p:sp>
      <p:graphicFrame>
        <p:nvGraphicFramePr>
          <p:cNvPr id="18436" name="TextBox 3">
            <a:extLst>
              <a:ext uri="{FF2B5EF4-FFF2-40B4-BE49-F238E27FC236}">
                <a16:creationId xmlns:a16="http://schemas.microsoft.com/office/drawing/2014/main" id="{6EE6488D-EB27-4487-BC48-DDB3ACB077C0}"/>
              </a:ext>
            </a:extLst>
          </p:cNvPr>
          <p:cNvGraphicFramePr/>
          <p:nvPr>
            <p:extLst>
              <p:ext uri="{D42A27DB-BD31-4B8C-83A1-F6EECF244321}">
                <p14:modId xmlns:p14="http://schemas.microsoft.com/office/powerpoint/2010/main" val="20417071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441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5945C-7DCD-446A-B285-829F097D6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999" y="182880"/>
            <a:ext cx="1913532" cy="764581"/>
          </a:xfrm>
          <a:prstGeom prst="rect">
            <a:avLst/>
          </a:prstGeom>
        </p:spPr>
      </p:pic>
      <p:pic>
        <p:nvPicPr>
          <p:cNvPr id="9" name="Picture 8">
            <a:extLst>
              <a:ext uri="{FF2B5EF4-FFF2-40B4-BE49-F238E27FC236}">
                <a16:creationId xmlns:a16="http://schemas.microsoft.com/office/drawing/2014/main" id="{C538FBC1-F7E4-4956-BA05-CF2D9FE9E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4" y="395300"/>
            <a:ext cx="2786352" cy="552161"/>
          </a:xfrm>
          <a:prstGeom prst="rect">
            <a:avLst/>
          </a:prstGeom>
        </p:spPr>
      </p:pic>
      <p:sp>
        <p:nvSpPr>
          <p:cNvPr id="10" name="TextBox 9">
            <a:extLst>
              <a:ext uri="{FF2B5EF4-FFF2-40B4-BE49-F238E27FC236}">
                <a16:creationId xmlns:a16="http://schemas.microsoft.com/office/drawing/2014/main" id="{BA8B5A49-D151-447C-A177-2613B86A995E}"/>
              </a:ext>
            </a:extLst>
          </p:cNvPr>
          <p:cNvSpPr txBox="1"/>
          <p:nvPr/>
        </p:nvSpPr>
        <p:spPr>
          <a:xfrm>
            <a:off x="761652" y="2530300"/>
            <a:ext cx="2759100" cy="1938992"/>
          </a:xfrm>
          <a:prstGeom prst="rect">
            <a:avLst/>
          </a:prstGeom>
          <a:noFill/>
        </p:spPr>
        <p:txBody>
          <a:bodyPr wrap="square" rtlCol="0">
            <a:spAutoFit/>
          </a:bodyPr>
          <a:lstStyle/>
          <a:p>
            <a:r>
              <a:rPr lang="en-US" sz="4000" dirty="0"/>
              <a:t>Guidelines for the event</a:t>
            </a:r>
          </a:p>
        </p:txBody>
      </p:sp>
      <p:sp>
        <p:nvSpPr>
          <p:cNvPr id="11" name="TextBox 10">
            <a:extLst>
              <a:ext uri="{FF2B5EF4-FFF2-40B4-BE49-F238E27FC236}">
                <a16:creationId xmlns:a16="http://schemas.microsoft.com/office/drawing/2014/main" id="{EB858031-9DB4-4F28-BE77-DCF1F23F5E43}"/>
              </a:ext>
            </a:extLst>
          </p:cNvPr>
          <p:cNvSpPr txBox="1"/>
          <p:nvPr/>
        </p:nvSpPr>
        <p:spPr>
          <a:xfrm>
            <a:off x="3873154" y="1042809"/>
            <a:ext cx="8085371"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t>The session will span for 5 days &amp; it is mandatory to attend all the days.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Self-Paced labs have been developed &amp; access will be shared during the session.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“Azure Subscriptions” are limited &amp; pre-sent via email to only a registered audience.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remaining audience can participate in the leaning. However, it DOES NOT come with “Azure Subscriptions” &amp; request users to arrange on their own.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proctor will be available to take your queries via “Chat” window. Kindly “MUTE” and do not disturb the presenter.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sessions are recorded. Will be made available through LMS at the end of series.</a:t>
            </a:r>
          </a:p>
          <a:p>
            <a:endParaRPr lang="en-US" dirty="0"/>
          </a:p>
          <a:p>
            <a:endParaRPr lang="en-US" dirty="0"/>
          </a:p>
          <a:p>
            <a:r>
              <a:rPr lang="en-US" b="1" dirty="0">
                <a:solidFill>
                  <a:srgbClr val="FF0000"/>
                </a:solidFill>
              </a:rPr>
              <a:t>Note: </a:t>
            </a:r>
            <a:r>
              <a:rPr lang="en-US" dirty="0"/>
              <a:t>More trainings on the same &amp; similar topics would be delivered in near future. Keep your options open.</a:t>
            </a:r>
          </a:p>
        </p:txBody>
      </p:sp>
      <p:pic>
        <p:nvPicPr>
          <p:cNvPr id="1026" name="Picture 2" descr="Image result for mute icon">
            <a:hlinkClick r:id="rId4"/>
            <a:extLst>
              <a:ext uri="{FF2B5EF4-FFF2-40B4-BE49-F238E27FC236}">
                <a16:creationId xmlns:a16="http://schemas.microsoft.com/office/drawing/2014/main" id="{9C346260-1F8B-4BBC-9259-EFCE0CB1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4" y="5674938"/>
            <a:ext cx="619215" cy="619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at icon">
            <a:hlinkClick r:id="rId6"/>
            <a:extLst>
              <a:ext uri="{FF2B5EF4-FFF2-40B4-BE49-F238E27FC236}">
                <a16:creationId xmlns:a16="http://schemas.microsoft.com/office/drawing/2014/main" id="{A16E772C-420F-473A-937E-8E62D6A64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043" y="5674938"/>
            <a:ext cx="673239" cy="673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cording icon">
            <a:hlinkClick r:id="rId8"/>
            <a:extLst>
              <a:ext uri="{FF2B5EF4-FFF2-40B4-BE49-F238E27FC236}">
                <a16:creationId xmlns:a16="http://schemas.microsoft.com/office/drawing/2014/main" id="{DD860196-CAF1-4138-BF42-290C3FF380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9864" y="5674938"/>
            <a:ext cx="673239" cy="67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916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FCD1C9-34F4-42CA-845B-48EE1FF1F2B7}"/>
              </a:ext>
            </a:extLst>
          </p:cNvPr>
          <p:cNvSpPr txBox="1"/>
          <p:nvPr/>
        </p:nvSpPr>
        <p:spPr>
          <a:xfrm>
            <a:off x="609600" y="533400"/>
            <a:ext cx="10972800" cy="769441"/>
          </a:xfrm>
          <a:prstGeom prst="rect">
            <a:avLst/>
          </a:prstGeom>
          <a:noFill/>
        </p:spPr>
        <p:txBody>
          <a:bodyPr wrap="square" rtlCol="0">
            <a:spAutoFit/>
          </a:bodyPr>
          <a:lstStyle/>
          <a:p>
            <a:r>
              <a:rPr lang="en-IN" sz="4400" dirty="0">
                <a:latin typeface="Sitka Text" panose="02000505000000020004" pitchFamily="2" charset="0"/>
              </a:rPr>
              <a:t>THE TRADITIONAL DATA WAREHOUSE</a:t>
            </a:r>
            <a:endParaRPr lang="en-IN" sz="4400" dirty="0"/>
          </a:p>
        </p:txBody>
      </p:sp>
      <p:sp>
        <p:nvSpPr>
          <p:cNvPr id="7" name="TextBox 6">
            <a:extLst>
              <a:ext uri="{FF2B5EF4-FFF2-40B4-BE49-F238E27FC236}">
                <a16:creationId xmlns:a16="http://schemas.microsoft.com/office/drawing/2014/main" id="{112C3348-4BC5-4614-89AD-08B87AC8192F}"/>
              </a:ext>
            </a:extLst>
          </p:cNvPr>
          <p:cNvSpPr txBox="1"/>
          <p:nvPr/>
        </p:nvSpPr>
        <p:spPr>
          <a:xfrm>
            <a:off x="5410200" y="2515013"/>
            <a:ext cx="4572000" cy="1384995"/>
          </a:xfrm>
          <a:prstGeom prst="rect">
            <a:avLst/>
          </a:prstGeom>
          <a:noFill/>
        </p:spPr>
        <p:txBody>
          <a:bodyPr wrap="square" rtlCol="0">
            <a:spAutoFit/>
          </a:bodyPr>
          <a:lstStyle/>
          <a:p>
            <a:pPr marL="342900" indent="-342900">
              <a:buFont typeface="Wingdings" panose="05000000000000000000" pitchFamily="2" charset="2"/>
              <a:buChar char="ü"/>
            </a:pPr>
            <a:r>
              <a:rPr lang="en-IN" sz="2800" dirty="0">
                <a:latin typeface="Calibri" panose="020F0502020204030204" pitchFamily="34" charset="0"/>
                <a:cs typeface="Calibri" panose="020F0502020204030204" pitchFamily="34" charset="0"/>
              </a:rPr>
              <a:t>The single source of truth or the central repository for all the data in the company</a:t>
            </a:r>
          </a:p>
        </p:txBody>
      </p:sp>
      <p:pic>
        <p:nvPicPr>
          <p:cNvPr id="11" name="Picture 10">
            <a:extLst>
              <a:ext uri="{FF2B5EF4-FFF2-40B4-BE49-F238E27FC236}">
                <a16:creationId xmlns:a16="http://schemas.microsoft.com/office/drawing/2014/main" id="{1494A15C-CAD8-4E2B-B967-D8D7DA108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482767"/>
            <a:ext cx="2286000" cy="4937342"/>
          </a:xfrm>
          <a:prstGeom prst="rect">
            <a:avLst/>
          </a:prstGeom>
        </p:spPr>
      </p:pic>
    </p:spTree>
    <p:extLst>
      <p:ext uri="{BB962C8B-B14F-4D97-AF65-F5344CB8AC3E}">
        <p14:creationId xmlns:p14="http://schemas.microsoft.com/office/powerpoint/2010/main" val="2455516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ED39E-2AF2-419F-B58A-122A1FBC999E}"/>
              </a:ext>
            </a:extLst>
          </p:cNvPr>
          <p:cNvSpPr txBox="1"/>
          <p:nvPr/>
        </p:nvSpPr>
        <p:spPr>
          <a:xfrm>
            <a:off x="381000" y="533400"/>
            <a:ext cx="10972800" cy="769441"/>
          </a:xfrm>
          <a:prstGeom prst="rect">
            <a:avLst/>
          </a:prstGeom>
          <a:noFill/>
        </p:spPr>
        <p:txBody>
          <a:bodyPr wrap="square" rtlCol="0">
            <a:spAutoFit/>
          </a:bodyPr>
          <a:lstStyle/>
          <a:p>
            <a:r>
              <a:rPr lang="en-IN" sz="4400" dirty="0">
                <a:latin typeface="Sitka Text" panose="02000505000000020004" pitchFamily="2" charset="0"/>
              </a:rPr>
              <a:t>What would it take to build my own DB? </a:t>
            </a:r>
            <a:endParaRPr lang="en-IN" sz="4400" dirty="0"/>
          </a:p>
        </p:txBody>
      </p:sp>
      <p:sp>
        <p:nvSpPr>
          <p:cNvPr id="7" name="TextBox 6">
            <a:extLst>
              <a:ext uri="{FF2B5EF4-FFF2-40B4-BE49-F238E27FC236}">
                <a16:creationId xmlns:a16="http://schemas.microsoft.com/office/drawing/2014/main" id="{E56D3777-23F5-4DCA-A688-1D3E24FAF0E3}"/>
              </a:ext>
            </a:extLst>
          </p:cNvPr>
          <p:cNvSpPr txBox="1"/>
          <p:nvPr/>
        </p:nvSpPr>
        <p:spPr>
          <a:xfrm>
            <a:off x="533400" y="1981200"/>
            <a:ext cx="3276600" cy="3231654"/>
          </a:xfrm>
          <a:prstGeom prst="rect">
            <a:avLst/>
          </a:prstGeom>
          <a:solidFill>
            <a:schemeClr val="accent1">
              <a:lumMod val="60000"/>
              <a:lumOff val="40000"/>
            </a:schemeClr>
          </a:solidFill>
        </p:spPr>
        <p:txBody>
          <a:bodyPr wrap="square" rtlCol="0">
            <a:spAutoFit/>
          </a:bodyPr>
          <a:lstStyle/>
          <a:p>
            <a:r>
              <a:rPr lang="en-IN" sz="2400" b="1" dirty="0"/>
              <a:t>HARDWARE</a:t>
            </a:r>
          </a:p>
          <a:p>
            <a:pPr marL="342900" indent="-342900">
              <a:buFont typeface="Wingdings" panose="05000000000000000000" pitchFamily="2" charset="2"/>
              <a:buChar char="§"/>
            </a:pPr>
            <a:r>
              <a:rPr lang="en-IN" sz="2000" dirty="0"/>
              <a:t>5 Enterprise class servers or VM’s</a:t>
            </a:r>
          </a:p>
          <a:p>
            <a:pPr marL="342900" indent="-342900">
              <a:buFont typeface="Wingdings" panose="05000000000000000000" pitchFamily="2" charset="2"/>
              <a:buChar char="§"/>
            </a:pPr>
            <a:r>
              <a:rPr lang="en-IN" sz="2000" dirty="0"/>
              <a:t>Sufficient RAID enabled disk or SSD</a:t>
            </a:r>
          </a:p>
          <a:p>
            <a:pPr marL="342900" indent="-342900">
              <a:buFont typeface="Wingdings" panose="05000000000000000000" pitchFamily="2" charset="2"/>
              <a:buChar char="§"/>
            </a:pPr>
            <a:r>
              <a:rPr lang="en-IN" sz="2000" dirty="0"/>
              <a:t>Hardware load balancing</a:t>
            </a:r>
          </a:p>
          <a:p>
            <a:pPr marL="342900" indent="-342900">
              <a:buFont typeface="Wingdings" panose="05000000000000000000" pitchFamily="2" charset="2"/>
              <a:buChar char="§"/>
            </a:pPr>
            <a:r>
              <a:rPr lang="en-IN" sz="2000" dirty="0"/>
              <a:t>Power/Cooling/Rackspace</a:t>
            </a:r>
          </a:p>
          <a:p>
            <a:pPr marL="342900" indent="-342900">
              <a:buFont typeface="Wingdings" panose="05000000000000000000" pitchFamily="2" charset="2"/>
              <a:buChar char="§"/>
            </a:pPr>
            <a:r>
              <a:rPr lang="en-IN" sz="2000" dirty="0"/>
              <a:t>Network capable of geo-replication</a:t>
            </a:r>
          </a:p>
          <a:p>
            <a:pPr marL="342900" indent="-342900">
              <a:buFont typeface="Wingdings" panose="05000000000000000000" pitchFamily="2" charset="2"/>
              <a:buChar char="§"/>
            </a:pPr>
            <a:r>
              <a:rPr lang="en-IN" sz="2000" dirty="0"/>
              <a:t>Secure Facility</a:t>
            </a:r>
          </a:p>
        </p:txBody>
      </p:sp>
      <p:sp>
        <p:nvSpPr>
          <p:cNvPr id="8" name="TextBox 7">
            <a:extLst>
              <a:ext uri="{FF2B5EF4-FFF2-40B4-BE49-F238E27FC236}">
                <a16:creationId xmlns:a16="http://schemas.microsoft.com/office/drawing/2014/main" id="{488D3AA5-3FDF-48F6-B9A3-1CCCA52A567D}"/>
              </a:ext>
            </a:extLst>
          </p:cNvPr>
          <p:cNvSpPr txBox="1"/>
          <p:nvPr/>
        </p:nvSpPr>
        <p:spPr>
          <a:xfrm>
            <a:off x="3886200" y="1981200"/>
            <a:ext cx="3581400" cy="3231654"/>
          </a:xfrm>
          <a:prstGeom prst="rect">
            <a:avLst/>
          </a:prstGeom>
          <a:solidFill>
            <a:schemeClr val="accent1">
              <a:lumMod val="60000"/>
              <a:lumOff val="40000"/>
            </a:schemeClr>
          </a:solidFill>
        </p:spPr>
        <p:txBody>
          <a:bodyPr wrap="square" rtlCol="0">
            <a:spAutoFit/>
          </a:bodyPr>
          <a:lstStyle/>
          <a:p>
            <a:r>
              <a:rPr lang="en-IN" sz="2400" b="1" dirty="0"/>
              <a:t>SOFTWARE</a:t>
            </a:r>
          </a:p>
          <a:p>
            <a:pPr marL="342900" indent="-342900">
              <a:buFont typeface="Wingdings" panose="05000000000000000000" pitchFamily="2" charset="2"/>
              <a:buChar char="§"/>
            </a:pPr>
            <a:r>
              <a:rPr lang="en-IN" sz="2000" dirty="0"/>
              <a:t>Server software License</a:t>
            </a:r>
          </a:p>
          <a:p>
            <a:pPr marL="342900" indent="-342900">
              <a:buFont typeface="Wingdings" panose="05000000000000000000" pitchFamily="2" charset="2"/>
              <a:buChar char="§"/>
            </a:pPr>
            <a:r>
              <a:rPr lang="en-IN" sz="2000" dirty="0"/>
              <a:t>DB software license</a:t>
            </a:r>
          </a:p>
          <a:p>
            <a:pPr marL="342900" indent="-342900">
              <a:buFont typeface="Wingdings" panose="05000000000000000000" pitchFamily="2" charset="2"/>
              <a:buChar char="§"/>
            </a:pPr>
            <a:r>
              <a:rPr lang="en-IN" sz="2000" dirty="0"/>
              <a:t>Maintenance costs</a:t>
            </a:r>
          </a:p>
          <a:p>
            <a:pPr marL="342900" indent="-342900">
              <a:buFont typeface="Wingdings" panose="05000000000000000000" pitchFamily="2" charset="2"/>
              <a:buChar char="§"/>
            </a:pPr>
            <a:r>
              <a:rPr lang="en-IN" sz="2000" dirty="0"/>
              <a:t>Systems management software</a:t>
            </a:r>
          </a:p>
          <a:p>
            <a:pPr marL="342900" indent="-342900">
              <a:buFont typeface="Wingdings" panose="05000000000000000000" pitchFamily="2" charset="2"/>
              <a:buChar char="§"/>
            </a:pPr>
            <a:r>
              <a:rPr lang="en-IN" sz="2000" dirty="0"/>
              <a:t>Configuration management tools</a:t>
            </a:r>
          </a:p>
          <a:p>
            <a:pPr marL="342900" indent="-342900">
              <a:buFont typeface="Wingdings" panose="05000000000000000000" pitchFamily="2" charset="2"/>
              <a:buChar char="§"/>
            </a:pPr>
            <a:r>
              <a:rPr lang="en-IN" sz="2000" dirty="0"/>
              <a:t>Billing software</a:t>
            </a:r>
          </a:p>
          <a:p>
            <a:pPr marL="342900" indent="-342900">
              <a:buFont typeface="Wingdings" panose="05000000000000000000" pitchFamily="2" charset="2"/>
              <a:buChar char="§"/>
            </a:pPr>
            <a:r>
              <a:rPr lang="en-IN" sz="2000" dirty="0"/>
              <a:t>Backup tools</a:t>
            </a:r>
            <a:endParaRPr lang="en-IN" sz="2400" dirty="0"/>
          </a:p>
        </p:txBody>
      </p:sp>
      <p:sp>
        <p:nvSpPr>
          <p:cNvPr id="9" name="TextBox 8">
            <a:extLst>
              <a:ext uri="{FF2B5EF4-FFF2-40B4-BE49-F238E27FC236}">
                <a16:creationId xmlns:a16="http://schemas.microsoft.com/office/drawing/2014/main" id="{032D527E-A856-4C88-B5C6-2B44781F7C22}"/>
              </a:ext>
            </a:extLst>
          </p:cNvPr>
          <p:cNvSpPr txBox="1"/>
          <p:nvPr/>
        </p:nvSpPr>
        <p:spPr>
          <a:xfrm>
            <a:off x="7567448" y="1981200"/>
            <a:ext cx="3024352" cy="3231654"/>
          </a:xfrm>
          <a:prstGeom prst="rect">
            <a:avLst/>
          </a:prstGeom>
          <a:solidFill>
            <a:schemeClr val="accent1">
              <a:lumMod val="60000"/>
              <a:lumOff val="40000"/>
            </a:schemeClr>
          </a:solidFill>
        </p:spPr>
        <p:txBody>
          <a:bodyPr wrap="square" rtlCol="0">
            <a:spAutoFit/>
          </a:bodyPr>
          <a:lstStyle/>
          <a:p>
            <a:r>
              <a:rPr lang="en-IN" sz="2400" b="1" dirty="0"/>
              <a:t>PERSONNEL</a:t>
            </a:r>
          </a:p>
          <a:p>
            <a:pPr marL="342900" indent="-342900">
              <a:buFont typeface="Wingdings" panose="05000000000000000000" pitchFamily="2" charset="2"/>
              <a:buChar char="§"/>
            </a:pPr>
            <a:r>
              <a:rPr lang="en-IN" sz="2000" dirty="0"/>
              <a:t>DBA</a:t>
            </a:r>
          </a:p>
          <a:p>
            <a:pPr marL="342900" indent="-342900">
              <a:buFont typeface="Wingdings" panose="05000000000000000000" pitchFamily="2" charset="2"/>
              <a:buChar char="§"/>
            </a:pPr>
            <a:r>
              <a:rPr lang="en-IN" sz="2000" dirty="0"/>
              <a:t>System Admin OS expert</a:t>
            </a:r>
          </a:p>
          <a:p>
            <a:pPr marL="342900" indent="-342900">
              <a:buFont typeface="Wingdings" panose="05000000000000000000" pitchFamily="2" charset="2"/>
              <a:buChar char="§"/>
            </a:pPr>
            <a:r>
              <a:rPr lang="en-IN" sz="2000" dirty="0"/>
              <a:t>Networking specialist</a:t>
            </a:r>
          </a:p>
          <a:p>
            <a:pPr marL="342900" indent="-342900">
              <a:buFont typeface="Wingdings" panose="05000000000000000000" pitchFamily="2" charset="2"/>
              <a:buChar char="§"/>
            </a:pPr>
            <a:r>
              <a:rPr lang="en-IN" sz="2000" dirty="0"/>
              <a:t>Storage manager</a:t>
            </a:r>
          </a:p>
          <a:p>
            <a:pPr marL="342900" indent="-342900">
              <a:buFont typeface="Wingdings" panose="05000000000000000000" pitchFamily="2" charset="2"/>
              <a:buChar char="§"/>
            </a:pPr>
            <a:r>
              <a:rPr lang="en-IN" sz="2000" dirty="0"/>
              <a:t>Operation staff</a:t>
            </a:r>
          </a:p>
          <a:p>
            <a:pPr marL="342900" indent="-342900">
              <a:buFont typeface="Wingdings" panose="05000000000000000000" pitchFamily="2" charset="2"/>
              <a:buChar char="§"/>
            </a:pPr>
            <a:r>
              <a:rPr lang="en-IN" sz="2000" dirty="0"/>
              <a:t>Technical management</a:t>
            </a:r>
          </a:p>
          <a:p>
            <a:pPr marL="342900" indent="-342900">
              <a:buFont typeface="Wingdings" panose="05000000000000000000" pitchFamily="2" charset="2"/>
              <a:buChar char="§"/>
            </a:pPr>
            <a:endParaRPr lang="en-IN" sz="2000" dirty="0"/>
          </a:p>
          <a:p>
            <a:endParaRPr lang="en-IN" sz="2000" dirty="0"/>
          </a:p>
        </p:txBody>
      </p:sp>
    </p:spTree>
    <p:extLst>
      <p:ext uri="{BB962C8B-B14F-4D97-AF65-F5344CB8AC3E}">
        <p14:creationId xmlns:p14="http://schemas.microsoft.com/office/powerpoint/2010/main" val="1803646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5533-B9A4-4D75-938A-77CD2B2B97F1}"/>
              </a:ext>
            </a:extLst>
          </p:cNvPr>
          <p:cNvSpPr>
            <a:spLocks noGrp="1"/>
          </p:cNvSpPr>
          <p:nvPr>
            <p:ph type="title"/>
          </p:nvPr>
        </p:nvSpPr>
        <p:spPr>
          <a:xfrm>
            <a:off x="0" y="92765"/>
            <a:ext cx="7235687" cy="1563757"/>
          </a:xfrm>
        </p:spPr>
        <p:txBody>
          <a:bodyPr>
            <a:normAutofit fontScale="90000"/>
          </a:bodyPr>
          <a:lstStyle/>
          <a:p>
            <a:br>
              <a:rPr lang="en-US" sz="6000" dirty="0">
                <a:latin typeface="Algerian" panose="04020705040A02060702" pitchFamily="82" charset="0"/>
              </a:rPr>
            </a:br>
            <a:r>
              <a:rPr lang="en-US" sz="4000" dirty="0">
                <a:latin typeface="Algerian" panose="04020705040A02060702" pitchFamily="82" charset="0"/>
              </a:rPr>
              <a:t>Data warehouse</a:t>
            </a:r>
            <a:br>
              <a:rPr lang="en-US" sz="4000" dirty="0">
                <a:latin typeface="Algerian" panose="04020705040A02060702" pitchFamily="82" charset="0"/>
              </a:rPr>
            </a:br>
            <a:r>
              <a:rPr lang="en-US" sz="4000" dirty="0">
                <a:latin typeface="Algerian" panose="04020705040A02060702" pitchFamily="82" charset="0"/>
              </a:rPr>
              <a:t> fairytale</a:t>
            </a:r>
            <a:endParaRPr lang="en-US" sz="6000" dirty="0">
              <a:latin typeface="Algerian" panose="04020705040A02060702" pitchFamily="82" charset="0"/>
            </a:endParaRPr>
          </a:p>
        </p:txBody>
      </p:sp>
      <p:pic>
        <p:nvPicPr>
          <p:cNvPr id="6" name="Content Placeholder 5">
            <a:extLst>
              <a:ext uri="{FF2B5EF4-FFF2-40B4-BE49-F238E27FC236}">
                <a16:creationId xmlns:a16="http://schemas.microsoft.com/office/drawing/2014/main" id="{0A8AD332-C9A9-4B26-9D1B-4FF569E92BC4}"/>
              </a:ext>
            </a:extLst>
          </p:cNvPr>
          <p:cNvPicPr>
            <a:picLocks noGrp="1" noChangeAspect="1"/>
          </p:cNvPicPr>
          <p:nvPr>
            <p:ph idx="1"/>
          </p:nvPr>
        </p:nvPicPr>
        <p:blipFill>
          <a:blip r:embed="rId2"/>
          <a:stretch>
            <a:fillRect/>
          </a:stretch>
        </p:blipFill>
        <p:spPr>
          <a:xfrm>
            <a:off x="5071714" y="92765"/>
            <a:ext cx="7120286" cy="5514355"/>
          </a:xfrm>
          <a:prstGeom prst="rect">
            <a:avLst/>
          </a:prstGeom>
        </p:spPr>
      </p:pic>
      <p:sp>
        <p:nvSpPr>
          <p:cNvPr id="5" name="Text Placeholder 4">
            <a:extLst>
              <a:ext uri="{FF2B5EF4-FFF2-40B4-BE49-F238E27FC236}">
                <a16:creationId xmlns:a16="http://schemas.microsoft.com/office/drawing/2014/main" id="{457B17C0-00F9-400B-86CD-E461259CA5F1}"/>
              </a:ext>
            </a:extLst>
          </p:cNvPr>
          <p:cNvSpPr>
            <a:spLocks noGrp="1"/>
          </p:cNvSpPr>
          <p:nvPr>
            <p:ph type="body" sz="half" idx="2"/>
          </p:nvPr>
        </p:nvSpPr>
        <p:spPr>
          <a:xfrm>
            <a:off x="159026" y="1789043"/>
            <a:ext cx="4967666" cy="4387920"/>
          </a:xfrm>
        </p:spPr>
        <p:txBody>
          <a:bodyPr>
            <a:normAutofit/>
          </a:bodyPr>
          <a:lstStyle/>
          <a:p>
            <a:r>
              <a:rPr lang="en-US" sz="3200" dirty="0">
                <a:latin typeface="Curlz MT" panose="04040404050702020202" pitchFamily="82" charset="0"/>
              </a:rPr>
              <a:t> Once upon a time, data warehouse was an  appliance who required fixed combinations of storage and compute, often underutilizing expensive resources. Meaning monstrous hardware was lying unused.</a:t>
            </a:r>
          </a:p>
        </p:txBody>
      </p:sp>
    </p:spTree>
    <p:extLst>
      <p:ext uri="{BB962C8B-B14F-4D97-AF65-F5344CB8AC3E}">
        <p14:creationId xmlns:p14="http://schemas.microsoft.com/office/powerpoint/2010/main" val="696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6711-5B17-4125-9B45-2282FC9F812B}"/>
              </a:ext>
            </a:extLst>
          </p:cNvPr>
          <p:cNvSpPr>
            <a:spLocks noGrp="1"/>
          </p:cNvSpPr>
          <p:nvPr>
            <p:ph type="title"/>
          </p:nvPr>
        </p:nvSpPr>
        <p:spPr/>
        <p:txBody>
          <a:bodyPr>
            <a:normAutofit/>
          </a:bodyPr>
          <a:lstStyle/>
          <a:p>
            <a:r>
              <a:rPr lang="en-US" dirty="0">
                <a:solidFill>
                  <a:schemeClr val="tx1"/>
                </a:solidFill>
              </a:rPr>
              <a:t>What is Azure SQL Data warehouse</a:t>
            </a:r>
          </a:p>
        </p:txBody>
      </p:sp>
      <p:sp>
        <p:nvSpPr>
          <p:cNvPr id="3" name="Text Placeholder 2">
            <a:extLst>
              <a:ext uri="{FF2B5EF4-FFF2-40B4-BE49-F238E27FC236}">
                <a16:creationId xmlns:a16="http://schemas.microsoft.com/office/drawing/2014/main" id="{17FC9D3F-1BDB-4EED-92A4-2EAD9B92ADDA}"/>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2484443F-AA64-4C32-BD8C-4D179BECBBD9}"/>
              </a:ext>
            </a:extLst>
          </p:cNvPr>
          <p:cNvSpPr>
            <a:spLocks noGrp="1"/>
          </p:cNvSpPr>
          <p:nvPr>
            <p:ph sz="half" idx="16"/>
          </p:nvPr>
        </p:nvSpPr>
        <p:spPr/>
        <p:txBody>
          <a:bodyPr/>
          <a:lstStyle/>
          <a:p>
            <a:r>
              <a:rPr lang="en-US" sz="3200" b="1" i="1" dirty="0"/>
              <a:t>Cloud</a:t>
            </a:r>
            <a:r>
              <a:rPr lang="en-US" dirty="0"/>
              <a:t>– </a:t>
            </a:r>
            <a:r>
              <a:rPr lang="en-US" sz="2400" dirty="0"/>
              <a:t>Azure PaaS</a:t>
            </a:r>
          </a:p>
          <a:p>
            <a:r>
              <a:rPr lang="en-US" sz="3200" b="1" i="1" dirty="0"/>
              <a:t>Distributed Database</a:t>
            </a:r>
            <a:r>
              <a:rPr lang="en-US" dirty="0"/>
              <a:t>– </a:t>
            </a:r>
            <a:r>
              <a:rPr lang="en-US" sz="2400" dirty="0"/>
              <a:t>an MPP</a:t>
            </a:r>
          </a:p>
          <a:p>
            <a:r>
              <a:rPr lang="en-US" sz="3200" b="1" i="1" dirty="0"/>
              <a:t>Processing Massive Volumes</a:t>
            </a:r>
            <a:r>
              <a:rPr lang="en-US" dirty="0"/>
              <a:t>– </a:t>
            </a:r>
            <a:r>
              <a:rPr lang="en-US" sz="2400" dirty="0"/>
              <a:t>up to PBs</a:t>
            </a:r>
          </a:p>
          <a:p>
            <a:r>
              <a:rPr lang="en-US" sz="3200" b="1" i="1" dirty="0"/>
              <a:t>SQL Capabilities</a:t>
            </a:r>
            <a:r>
              <a:rPr lang="en-US" dirty="0"/>
              <a:t>– </a:t>
            </a:r>
            <a:r>
              <a:rPr lang="en-US" sz="2400" dirty="0"/>
              <a:t>a relational DB that can </a:t>
            </a:r>
            <a:endParaRPr lang="en-US" dirty="0"/>
          </a:p>
          <a:p>
            <a:r>
              <a:rPr lang="en-US" sz="3200" b="1" i="1" dirty="0"/>
              <a:t>Grow ,Shrink &amp; Pause</a:t>
            </a:r>
            <a:r>
              <a:rPr lang="en-US" sz="4000" b="1" i="1" dirty="0"/>
              <a:t> </a:t>
            </a:r>
            <a:r>
              <a:rPr lang="en-US" sz="2400" dirty="0"/>
              <a:t>- use what you need, when you need it..</a:t>
            </a:r>
            <a:endParaRPr lang="en-US" dirty="0"/>
          </a:p>
        </p:txBody>
      </p:sp>
    </p:spTree>
    <p:extLst>
      <p:ext uri="{BB962C8B-B14F-4D97-AF65-F5344CB8AC3E}">
        <p14:creationId xmlns:p14="http://schemas.microsoft.com/office/powerpoint/2010/main" val="3952144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AD7D-A399-4786-B74B-0EF9C6AFBE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4BF7AC-C7DB-475B-B239-13A1A1432493}"/>
              </a:ext>
            </a:extLst>
          </p:cNvPr>
          <p:cNvSpPr>
            <a:spLocks noGrp="1"/>
          </p:cNvSpPr>
          <p:nvPr>
            <p:ph type="body" idx="13"/>
          </p:nvPr>
        </p:nvSpPr>
        <p:spPr/>
        <p:txBody>
          <a:bodyPr/>
          <a:lstStyle/>
          <a:p>
            <a:endParaRPr lang="en-US"/>
          </a:p>
        </p:txBody>
      </p:sp>
      <p:pic>
        <p:nvPicPr>
          <p:cNvPr id="5" name="Content Placeholder 4">
            <a:extLst>
              <a:ext uri="{FF2B5EF4-FFF2-40B4-BE49-F238E27FC236}">
                <a16:creationId xmlns:a16="http://schemas.microsoft.com/office/drawing/2014/main" id="{388DAE4C-C6F9-4E8E-82D7-A7D7442DDCDD}"/>
              </a:ext>
            </a:extLst>
          </p:cNvPr>
          <p:cNvPicPr>
            <a:picLocks noGrp="1" noChangeAspect="1"/>
          </p:cNvPicPr>
          <p:nvPr>
            <p:ph sz="half" idx="16"/>
          </p:nvPr>
        </p:nvPicPr>
        <p:blipFill>
          <a:blip r:embed="rId2"/>
          <a:stretch>
            <a:fillRect/>
          </a:stretch>
        </p:blipFill>
        <p:spPr>
          <a:xfrm>
            <a:off x="344557" y="107316"/>
            <a:ext cx="11383617" cy="6750684"/>
          </a:xfrm>
          <a:prstGeom prst="rect">
            <a:avLst/>
          </a:prstGeom>
        </p:spPr>
      </p:pic>
    </p:spTree>
    <p:extLst>
      <p:ext uri="{BB962C8B-B14F-4D97-AF65-F5344CB8AC3E}">
        <p14:creationId xmlns:p14="http://schemas.microsoft.com/office/powerpoint/2010/main" val="972355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C764-75D4-4F17-AEFD-8ABEEC3518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32549C0-FBB8-4A20-9C1E-843CEF06D2C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570A106D-3831-4B6E-A09A-2B694ABF7A74}"/>
              </a:ext>
            </a:extLst>
          </p:cNvPr>
          <p:cNvSpPr>
            <a:spLocks noGrp="1"/>
          </p:cNvSpPr>
          <p:nvPr>
            <p:ph sz="half" idx="16"/>
          </p:nvPr>
        </p:nvSpPr>
        <p:spPr/>
        <p:txBody>
          <a:bodyPr/>
          <a:lstStyle/>
          <a:p>
            <a:endParaRPr lang="en-US"/>
          </a:p>
        </p:txBody>
      </p:sp>
      <p:pic>
        <p:nvPicPr>
          <p:cNvPr id="5" name="Picture 4">
            <a:extLst>
              <a:ext uri="{FF2B5EF4-FFF2-40B4-BE49-F238E27FC236}">
                <a16:creationId xmlns:a16="http://schemas.microsoft.com/office/drawing/2014/main" id="{6D3D2F27-EAE8-43D4-92C2-755FBAE694C8}"/>
              </a:ext>
            </a:extLst>
          </p:cNvPr>
          <p:cNvPicPr>
            <a:picLocks noChangeAspect="1"/>
          </p:cNvPicPr>
          <p:nvPr/>
        </p:nvPicPr>
        <p:blipFill>
          <a:blip r:embed="rId2"/>
          <a:stretch>
            <a:fillRect/>
          </a:stretch>
        </p:blipFill>
        <p:spPr>
          <a:xfrm>
            <a:off x="357809" y="44127"/>
            <a:ext cx="10853530" cy="6437636"/>
          </a:xfrm>
          <a:prstGeom prst="rect">
            <a:avLst/>
          </a:prstGeom>
        </p:spPr>
      </p:pic>
    </p:spTree>
    <p:extLst>
      <p:ext uri="{BB962C8B-B14F-4D97-AF65-F5344CB8AC3E}">
        <p14:creationId xmlns:p14="http://schemas.microsoft.com/office/powerpoint/2010/main" val="3210713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Data Warehouse Architecture">
            <a:extLst>
              <a:ext uri="{FF2B5EF4-FFF2-40B4-BE49-F238E27FC236}">
                <a16:creationId xmlns:a16="http://schemas.microsoft.com/office/drawing/2014/main" id="{F1B5E43B-4DC9-4CAC-82AF-D86E57717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17" y="188848"/>
            <a:ext cx="7315200" cy="564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28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CB28D-D58B-4CFE-B895-55F57F7D2878}"/>
              </a:ext>
            </a:extLst>
          </p:cNvPr>
          <p:cNvSpPr txBox="1"/>
          <p:nvPr/>
        </p:nvSpPr>
        <p:spPr>
          <a:xfrm>
            <a:off x="1066800" y="937057"/>
            <a:ext cx="7543800" cy="707886"/>
          </a:xfrm>
          <a:prstGeom prst="rect">
            <a:avLst/>
          </a:prstGeom>
          <a:noFill/>
        </p:spPr>
        <p:txBody>
          <a:bodyPr wrap="square" rtlCol="0">
            <a:spAutoFit/>
          </a:bodyPr>
          <a:lstStyle/>
          <a:p>
            <a:r>
              <a:rPr lang="en-IN" sz="4000" dirty="0"/>
              <a:t>Rapidly deploy and gain insights </a:t>
            </a:r>
          </a:p>
        </p:txBody>
      </p:sp>
      <p:sp>
        <p:nvSpPr>
          <p:cNvPr id="4" name="TextBox 3">
            <a:extLst>
              <a:ext uri="{FF2B5EF4-FFF2-40B4-BE49-F238E27FC236}">
                <a16:creationId xmlns:a16="http://schemas.microsoft.com/office/drawing/2014/main" id="{7794602C-34F0-4855-BEF4-41259944B774}"/>
              </a:ext>
            </a:extLst>
          </p:cNvPr>
          <p:cNvSpPr txBox="1"/>
          <p:nvPr/>
        </p:nvSpPr>
        <p:spPr>
          <a:xfrm>
            <a:off x="1524000" y="1905000"/>
            <a:ext cx="5943600" cy="1477328"/>
          </a:xfrm>
          <a:prstGeom prst="rect">
            <a:avLst/>
          </a:prstGeom>
          <a:noFill/>
        </p:spPr>
        <p:txBody>
          <a:bodyPr wrap="square" rtlCol="0">
            <a:spAutoFit/>
          </a:bodyPr>
          <a:lstStyle/>
          <a:p>
            <a:pPr marL="285750" indent="-285750">
              <a:buFont typeface="Wingdings" panose="05000000000000000000" pitchFamily="2" charset="2"/>
              <a:buChar char="ü"/>
            </a:pPr>
            <a:r>
              <a:rPr lang="en-IN" dirty="0"/>
              <a:t>Spin up for heavy workloads, cycle down for daily activity .</a:t>
            </a:r>
          </a:p>
          <a:p>
            <a:r>
              <a:rPr lang="en-IN" dirty="0"/>
              <a:t>Buy time to insight based on what you need, when you need </a:t>
            </a:r>
          </a:p>
          <a:p>
            <a:r>
              <a:rPr lang="en-IN" dirty="0"/>
              <a:t>Choose the combo of compute and storage that meets your </a:t>
            </a:r>
          </a:p>
          <a:p>
            <a:r>
              <a:rPr lang="en-IN" dirty="0"/>
              <a:t>needs. </a:t>
            </a:r>
          </a:p>
          <a:p>
            <a:endParaRPr lang="en-IN" dirty="0"/>
          </a:p>
        </p:txBody>
      </p:sp>
      <p:sp>
        <p:nvSpPr>
          <p:cNvPr id="5" name="TextBox 4">
            <a:extLst>
              <a:ext uri="{FF2B5EF4-FFF2-40B4-BE49-F238E27FC236}">
                <a16:creationId xmlns:a16="http://schemas.microsoft.com/office/drawing/2014/main" id="{5270C01C-0D38-4B68-B95F-E0FBFC2D5A56}"/>
              </a:ext>
            </a:extLst>
          </p:cNvPr>
          <p:cNvSpPr txBox="1"/>
          <p:nvPr/>
        </p:nvSpPr>
        <p:spPr>
          <a:xfrm>
            <a:off x="1676400" y="3523563"/>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       Resize in </a:t>
            </a:r>
          </a:p>
          <a:p>
            <a:r>
              <a:rPr lang="en-IN" dirty="0"/>
              <a:t>     &lt; 1 Minute </a:t>
            </a:r>
          </a:p>
        </p:txBody>
      </p:sp>
      <p:sp>
        <p:nvSpPr>
          <p:cNvPr id="6" name="TextBox 5">
            <a:extLst>
              <a:ext uri="{FF2B5EF4-FFF2-40B4-BE49-F238E27FC236}">
                <a16:creationId xmlns:a16="http://schemas.microsoft.com/office/drawing/2014/main" id="{609C302E-B313-4F46-B4B0-4381B5891035}"/>
              </a:ext>
            </a:extLst>
          </p:cNvPr>
          <p:cNvSpPr txBox="1"/>
          <p:nvPr/>
        </p:nvSpPr>
        <p:spPr>
          <a:xfrm>
            <a:off x="40005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defPPr>
              <a:defRPr lang="en-US"/>
            </a:defPPr>
            <a:lvl1pPr>
              <a:defRPr/>
            </a:lvl1pPr>
          </a:lstStyle>
          <a:p>
            <a:r>
              <a:rPr lang="en-IN" dirty="0"/>
              <a:t>From Any Size to </a:t>
            </a:r>
          </a:p>
          <a:p>
            <a:r>
              <a:rPr lang="en-IN" dirty="0"/>
              <a:t>Any Size </a:t>
            </a:r>
          </a:p>
        </p:txBody>
      </p:sp>
      <p:sp>
        <p:nvSpPr>
          <p:cNvPr id="7" name="TextBox 6">
            <a:extLst>
              <a:ext uri="{FF2B5EF4-FFF2-40B4-BE49-F238E27FC236}">
                <a16:creationId xmlns:a16="http://schemas.microsoft.com/office/drawing/2014/main" id="{13B455F3-C8A6-4F97-9147-44368FECC758}"/>
              </a:ext>
            </a:extLst>
          </p:cNvPr>
          <p:cNvSpPr txBox="1"/>
          <p:nvPr/>
        </p:nvSpPr>
        <p:spPr>
          <a:xfrm>
            <a:off x="64008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On-Demand </a:t>
            </a:r>
          </a:p>
          <a:p>
            <a:r>
              <a:rPr lang="en-IN" dirty="0"/>
              <a:t>Compute </a:t>
            </a:r>
          </a:p>
        </p:txBody>
      </p:sp>
      <p:pic>
        <p:nvPicPr>
          <p:cNvPr id="8" name="Picture 7">
            <a:extLst>
              <a:ext uri="{FF2B5EF4-FFF2-40B4-BE49-F238E27FC236}">
                <a16:creationId xmlns:a16="http://schemas.microsoft.com/office/drawing/2014/main" id="{9D7BC9BF-097E-4AE4-A277-71B54EFF3022}"/>
              </a:ext>
            </a:extLst>
          </p:cNvPr>
          <p:cNvPicPr>
            <a:picLocks noChangeAspect="1"/>
          </p:cNvPicPr>
          <p:nvPr/>
        </p:nvPicPr>
        <p:blipFill>
          <a:blip r:embed="rId2"/>
          <a:stretch>
            <a:fillRect/>
          </a:stretch>
        </p:blipFill>
        <p:spPr>
          <a:xfrm>
            <a:off x="1981200" y="4419600"/>
            <a:ext cx="6124575" cy="971550"/>
          </a:xfrm>
          <a:prstGeom prst="rect">
            <a:avLst/>
          </a:prstGeom>
        </p:spPr>
      </p:pic>
    </p:spTree>
    <p:extLst>
      <p:ext uri="{BB962C8B-B14F-4D97-AF65-F5344CB8AC3E}">
        <p14:creationId xmlns:p14="http://schemas.microsoft.com/office/powerpoint/2010/main" val="191661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85513-A5AA-471B-82D7-F1F73F4746D6}"/>
              </a:ext>
            </a:extLst>
          </p:cNvPr>
          <p:cNvSpPr/>
          <p:nvPr/>
        </p:nvSpPr>
        <p:spPr>
          <a:xfrm>
            <a:off x="345831" y="1693984"/>
            <a:ext cx="10134600" cy="2585323"/>
          </a:xfrm>
          <a:prstGeom prst="rect">
            <a:avLst/>
          </a:prstGeom>
        </p:spPr>
        <p:txBody>
          <a:bodyPr wrap="square">
            <a:spAutoFit/>
          </a:bodyPr>
          <a:lstStyle/>
          <a:p>
            <a:r>
              <a:rPr lang="en-IN" sz="2400" dirty="0">
                <a:solidFill>
                  <a:schemeClr val="accent2">
                    <a:lumMod val="75000"/>
                  </a:schemeClr>
                </a:solidFill>
              </a:rPr>
              <a:t>Use it only when you need it — no reloading / restoring </a:t>
            </a:r>
          </a:p>
          <a:p>
            <a:endParaRPr lang="en-IN" dirty="0"/>
          </a:p>
          <a:p>
            <a:r>
              <a:rPr lang="en-IN" sz="2400" dirty="0"/>
              <a:t>Save Costs with Dynamic Pause and Resume </a:t>
            </a:r>
          </a:p>
          <a:p>
            <a:pPr marL="285750" indent="-285750">
              <a:buFont typeface="Wingdings" panose="05000000000000000000" pitchFamily="2" charset="2"/>
              <a:buChar char="§"/>
            </a:pPr>
            <a:r>
              <a:rPr lang="en-IN" sz="2400" dirty="0"/>
              <a:t>When paused, cloud-scale storage is min cost. </a:t>
            </a:r>
          </a:p>
          <a:p>
            <a:pPr marL="285750" indent="-285750">
              <a:buFont typeface="Wingdings" panose="05000000000000000000" pitchFamily="2" charset="2"/>
              <a:buChar char="§"/>
            </a:pPr>
            <a:r>
              <a:rPr lang="en-IN" sz="2400" dirty="0"/>
              <a:t>Policy-based (i.e. Nights/weekends) </a:t>
            </a:r>
          </a:p>
          <a:p>
            <a:pPr marL="285750" indent="-285750">
              <a:buFont typeface="Wingdings" panose="05000000000000000000" pitchFamily="2" charset="2"/>
              <a:buChar char="§"/>
            </a:pPr>
            <a:r>
              <a:rPr lang="en-IN" sz="2400" dirty="0"/>
              <a:t>Automate via PowerShell/REST API </a:t>
            </a:r>
          </a:p>
          <a:p>
            <a:pPr marL="285750" indent="-285750">
              <a:buFont typeface="Wingdings" panose="05000000000000000000" pitchFamily="2" charset="2"/>
              <a:buChar char="§"/>
            </a:pPr>
            <a:r>
              <a:rPr lang="en-IN" sz="2400" dirty="0"/>
              <a:t>Data remains in place </a:t>
            </a:r>
          </a:p>
        </p:txBody>
      </p:sp>
      <p:sp>
        <p:nvSpPr>
          <p:cNvPr id="3" name="TextBox 2">
            <a:extLst>
              <a:ext uri="{FF2B5EF4-FFF2-40B4-BE49-F238E27FC236}">
                <a16:creationId xmlns:a16="http://schemas.microsoft.com/office/drawing/2014/main" id="{0E2E7870-A99F-4875-AABA-F7FE6E62CBB1}"/>
              </a:ext>
            </a:extLst>
          </p:cNvPr>
          <p:cNvSpPr txBox="1"/>
          <p:nvPr/>
        </p:nvSpPr>
        <p:spPr>
          <a:xfrm>
            <a:off x="381000" y="797023"/>
            <a:ext cx="8001000" cy="984885"/>
          </a:xfrm>
          <a:prstGeom prst="rect">
            <a:avLst/>
          </a:prstGeom>
          <a:noFill/>
        </p:spPr>
        <p:txBody>
          <a:bodyPr wrap="square" rtlCol="0">
            <a:spAutoFit/>
          </a:bodyPr>
          <a:lstStyle/>
          <a:p>
            <a:r>
              <a:rPr lang="en-IN" sz="4000" dirty="0"/>
              <a:t>When Paused, Pay only for Storage </a:t>
            </a:r>
          </a:p>
          <a:p>
            <a:endParaRPr lang="en-IN" dirty="0"/>
          </a:p>
        </p:txBody>
      </p:sp>
      <p:pic>
        <p:nvPicPr>
          <p:cNvPr id="4" name="Picture 3">
            <a:extLst>
              <a:ext uri="{FF2B5EF4-FFF2-40B4-BE49-F238E27FC236}">
                <a16:creationId xmlns:a16="http://schemas.microsoft.com/office/drawing/2014/main" id="{943A0CF1-D1A8-471F-B07D-8BFB417BA7B6}"/>
              </a:ext>
            </a:extLst>
          </p:cNvPr>
          <p:cNvPicPr>
            <a:picLocks noChangeAspect="1"/>
          </p:cNvPicPr>
          <p:nvPr/>
        </p:nvPicPr>
        <p:blipFill>
          <a:blip r:embed="rId2"/>
          <a:stretch>
            <a:fillRect/>
          </a:stretch>
        </p:blipFill>
        <p:spPr>
          <a:xfrm>
            <a:off x="1371600" y="4337923"/>
            <a:ext cx="4200525" cy="1704975"/>
          </a:xfrm>
          <a:prstGeom prst="rect">
            <a:avLst/>
          </a:prstGeom>
        </p:spPr>
      </p:pic>
      <p:pic>
        <p:nvPicPr>
          <p:cNvPr id="5" name="Picture 4">
            <a:extLst>
              <a:ext uri="{FF2B5EF4-FFF2-40B4-BE49-F238E27FC236}">
                <a16:creationId xmlns:a16="http://schemas.microsoft.com/office/drawing/2014/main" id="{7EBC502E-325C-4E0C-A8A8-BE944B0CCCE3}"/>
              </a:ext>
            </a:extLst>
          </p:cNvPr>
          <p:cNvPicPr>
            <a:picLocks noChangeAspect="1"/>
          </p:cNvPicPr>
          <p:nvPr/>
        </p:nvPicPr>
        <p:blipFill>
          <a:blip r:embed="rId3"/>
          <a:stretch>
            <a:fillRect/>
          </a:stretch>
        </p:blipFill>
        <p:spPr>
          <a:xfrm>
            <a:off x="8077200" y="888316"/>
            <a:ext cx="1085850" cy="714375"/>
          </a:xfrm>
          <a:prstGeom prst="rect">
            <a:avLst/>
          </a:prstGeom>
        </p:spPr>
      </p:pic>
    </p:spTree>
    <p:extLst>
      <p:ext uri="{BB962C8B-B14F-4D97-AF65-F5344CB8AC3E}">
        <p14:creationId xmlns:p14="http://schemas.microsoft.com/office/powerpoint/2010/main" val="3903269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F494FB-FAE2-4C50-9FB1-BFA6DA175A98}"/>
              </a:ext>
            </a:extLst>
          </p:cNvPr>
          <p:cNvSpPr/>
          <p:nvPr/>
        </p:nvSpPr>
        <p:spPr>
          <a:xfrm>
            <a:off x="1066800" y="457200"/>
            <a:ext cx="4482124" cy="646331"/>
          </a:xfrm>
          <a:prstGeom prst="rect">
            <a:avLst/>
          </a:prstGeom>
        </p:spPr>
        <p:txBody>
          <a:bodyPr wrap="none">
            <a:spAutoFit/>
          </a:bodyPr>
          <a:lstStyle/>
          <a:p>
            <a:r>
              <a:rPr lang="en-IN" sz="3600" b="1"/>
              <a:t>Data Warehouse Units</a:t>
            </a:r>
            <a:endParaRPr lang="en-IN" sz="3600" b="1" i="0" dirty="0">
              <a:effectLst/>
            </a:endParaRPr>
          </a:p>
        </p:txBody>
      </p:sp>
      <p:sp>
        <p:nvSpPr>
          <p:cNvPr id="3" name="Rectangle 2">
            <a:extLst>
              <a:ext uri="{FF2B5EF4-FFF2-40B4-BE49-F238E27FC236}">
                <a16:creationId xmlns:a16="http://schemas.microsoft.com/office/drawing/2014/main" id="{5B77E733-7C99-4C38-AE19-1EDA4CF08A89}"/>
              </a:ext>
            </a:extLst>
          </p:cNvPr>
          <p:cNvSpPr/>
          <p:nvPr/>
        </p:nvSpPr>
        <p:spPr>
          <a:xfrm>
            <a:off x="1066800" y="1371600"/>
            <a:ext cx="9704832" cy="3570208"/>
          </a:xfrm>
          <a:prstGeom prst="rect">
            <a:avLst/>
          </a:prstGeom>
        </p:spPr>
        <p:txBody>
          <a:bodyPr wrap="square">
            <a:spAutoFit/>
          </a:bodyPr>
          <a:lstStyle/>
          <a:p>
            <a:r>
              <a:rPr lang="en-IN" sz="2800" dirty="0"/>
              <a:t>Introducing DWUs </a:t>
            </a:r>
          </a:p>
          <a:p>
            <a:pPr marL="1200150" lvl="2" indent="-285750">
              <a:buFont typeface="Arial" panose="020B0604020202020204" pitchFamily="34" charset="0"/>
              <a:buChar char="•"/>
            </a:pPr>
            <a:r>
              <a:rPr lang="en-IN" sz="2200" dirty="0"/>
              <a:t>Data Warehouse Units </a:t>
            </a:r>
          </a:p>
          <a:p>
            <a:pPr marL="1200150" lvl="2" indent="-285750">
              <a:buFont typeface="Arial" panose="020B0604020202020204" pitchFamily="34" charset="0"/>
              <a:buChar char="•"/>
            </a:pPr>
            <a:r>
              <a:rPr lang="en-IN" sz="2200" dirty="0"/>
              <a:t>Abstraction of underlying resources </a:t>
            </a:r>
          </a:p>
          <a:p>
            <a:r>
              <a:rPr lang="en-IN" dirty="0"/>
              <a:t>                       </a:t>
            </a:r>
            <a:r>
              <a:rPr lang="en-IN" sz="2200" dirty="0"/>
              <a:t>-CPU </a:t>
            </a:r>
          </a:p>
          <a:p>
            <a:r>
              <a:rPr lang="en-IN" sz="2200" dirty="0"/>
              <a:t>                   - Memory </a:t>
            </a:r>
          </a:p>
          <a:p>
            <a:r>
              <a:rPr lang="en-IN" sz="2200" dirty="0"/>
              <a:t>                   - IOPS </a:t>
            </a:r>
          </a:p>
          <a:p>
            <a:r>
              <a:rPr lang="en-IN" sz="2200" dirty="0"/>
              <a:t>              • A measure of metrics </a:t>
            </a:r>
          </a:p>
          <a:p>
            <a:r>
              <a:rPr lang="en-IN" sz="2200" dirty="0"/>
              <a:t>                   - Scan/Aggregation, Load, CT AS </a:t>
            </a:r>
          </a:p>
          <a:p>
            <a:r>
              <a:rPr lang="en-IN" sz="2200" dirty="0"/>
              <a:t>              • Scale your SQL DW by changing DWI-Js </a:t>
            </a:r>
          </a:p>
          <a:p>
            <a:r>
              <a:rPr lang="en-IN" sz="2200" dirty="0"/>
              <a:t>                   - On-the-fly </a:t>
            </a:r>
          </a:p>
        </p:txBody>
      </p:sp>
    </p:spTree>
    <p:extLst>
      <p:ext uri="{BB962C8B-B14F-4D97-AF65-F5344CB8AC3E}">
        <p14:creationId xmlns:p14="http://schemas.microsoft.com/office/powerpoint/2010/main" val="120470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SQL DW</a:t>
            </a:r>
          </a:p>
          <a:p>
            <a:r>
              <a:rPr lang="en-US" dirty="0"/>
              <a:t>Storage (Blob Vs Data Lake)</a:t>
            </a:r>
          </a:p>
          <a:p>
            <a:r>
              <a:rPr lang="en-US" dirty="0"/>
              <a:t>Data Lake Storage </a:t>
            </a:r>
          </a:p>
          <a:p>
            <a:r>
              <a:rPr lang="en-US" dirty="0"/>
              <a:t>Data Lake Analytics </a:t>
            </a:r>
          </a:p>
          <a:p>
            <a:pPr marL="0" indent="0">
              <a:buNone/>
            </a:pPr>
            <a:endParaRPr lang="en-US" dirty="0"/>
          </a:p>
          <a:p>
            <a:pPr marL="0" indent="0">
              <a:buNone/>
            </a:pPr>
            <a:r>
              <a:rPr lang="en-US" dirty="0"/>
              <a:t>URL : </a:t>
            </a:r>
            <a:r>
              <a:rPr lang="en-US" dirty="0">
                <a:hlinkClick r:id="rId2"/>
              </a:rPr>
              <a:t>https://github.com/jumpstartninjatech/HeroSolutionsVLIT-Data</a:t>
            </a:r>
            <a:endParaRPr lang="en-US" dirty="0"/>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22BCD-4035-436E-9ED4-38EA9DC2E816}"/>
              </a:ext>
            </a:extLst>
          </p:cNvPr>
          <p:cNvSpPr/>
          <p:nvPr/>
        </p:nvSpPr>
        <p:spPr>
          <a:xfrm>
            <a:off x="762000" y="838200"/>
            <a:ext cx="7848600" cy="646331"/>
          </a:xfrm>
          <a:prstGeom prst="rect">
            <a:avLst/>
          </a:prstGeom>
        </p:spPr>
        <p:txBody>
          <a:bodyPr wrap="square">
            <a:spAutoFit/>
          </a:bodyPr>
          <a:lstStyle/>
          <a:p>
            <a:r>
              <a:rPr lang="en-IN" sz="3600" dirty="0"/>
              <a:t>What is a Data Warehouse Unit (DWU)? </a:t>
            </a:r>
          </a:p>
        </p:txBody>
      </p:sp>
      <p:pic>
        <p:nvPicPr>
          <p:cNvPr id="4" name="Picture 3">
            <a:extLst>
              <a:ext uri="{FF2B5EF4-FFF2-40B4-BE49-F238E27FC236}">
                <a16:creationId xmlns:a16="http://schemas.microsoft.com/office/drawing/2014/main" id="{5260F46D-BEB9-4848-99FB-88CC54F28035}"/>
              </a:ext>
            </a:extLst>
          </p:cNvPr>
          <p:cNvPicPr>
            <a:picLocks noChangeAspect="1"/>
          </p:cNvPicPr>
          <p:nvPr/>
        </p:nvPicPr>
        <p:blipFill>
          <a:blip r:embed="rId2"/>
          <a:stretch>
            <a:fillRect/>
          </a:stretch>
        </p:blipFill>
        <p:spPr>
          <a:xfrm>
            <a:off x="483703" y="508553"/>
            <a:ext cx="9826487" cy="5056348"/>
          </a:xfrm>
          <a:prstGeom prst="rect">
            <a:avLst/>
          </a:prstGeom>
        </p:spPr>
      </p:pic>
    </p:spTree>
    <p:extLst>
      <p:ext uri="{BB962C8B-B14F-4D97-AF65-F5344CB8AC3E}">
        <p14:creationId xmlns:p14="http://schemas.microsoft.com/office/powerpoint/2010/main" val="126555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CD52-8417-4657-B873-60B4BFAA36ED}"/>
              </a:ext>
            </a:extLst>
          </p:cNvPr>
          <p:cNvSpPr/>
          <p:nvPr/>
        </p:nvSpPr>
        <p:spPr>
          <a:xfrm>
            <a:off x="1066800" y="582198"/>
            <a:ext cx="4639283" cy="646331"/>
          </a:xfrm>
          <a:prstGeom prst="rect">
            <a:avLst/>
          </a:prstGeom>
        </p:spPr>
        <p:txBody>
          <a:bodyPr wrap="none">
            <a:spAutoFit/>
          </a:bodyPr>
          <a:lstStyle/>
          <a:p>
            <a:r>
              <a:rPr lang="en-IN" sz="3600" dirty="0"/>
              <a:t>Architecture for DW100</a:t>
            </a:r>
          </a:p>
        </p:txBody>
      </p:sp>
      <p:sp>
        <p:nvSpPr>
          <p:cNvPr id="3" name="Rectangle: Rounded Corners 2">
            <a:extLst>
              <a:ext uri="{FF2B5EF4-FFF2-40B4-BE49-F238E27FC236}">
                <a16:creationId xmlns:a16="http://schemas.microsoft.com/office/drawing/2014/main" id="{999F2D56-5D7F-45B9-9371-B314F280461C}"/>
              </a:ext>
            </a:extLst>
          </p:cNvPr>
          <p:cNvSpPr/>
          <p:nvPr/>
        </p:nvSpPr>
        <p:spPr>
          <a:xfrm>
            <a:off x="449640" y="1791730"/>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extBox 4">
            <a:extLst>
              <a:ext uri="{FF2B5EF4-FFF2-40B4-BE49-F238E27FC236}">
                <a16:creationId xmlns:a16="http://schemas.microsoft.com/office/drawing/2014/main" id="{F12B4237-8128-4C81-9FB0-7787DC860444}"/>
              </a:ext>
            </a:extLst>
          </p:cNvPr>
          <p:cNvSpPr txBox="1"/>
          <p:nvPr/>
        </p:nvSpPr>
        <p:spPr>
          <a:xfrm>
            <a:off x="1059308" y="3854023"/>
            <a:ext cx="762000" cy="338554"/>
          </a:xfrm>
          <a:prstGeom prst="rect">
            <a:avLst/>
          </a:prstGeom>
          <a:solidFill>
            <a:schemeClr val="bg1"/>
          </a:solidFill>
        </p:spPr>
        <p:txBody>
          <a:bodyPr wrap="square" rtlCol="0">
            <a:spAutoFit/>
          </a:bodyPr>
          <a:lstStyle/>
          <a:p>
            <a:r>
              <a:rPr lang="en-IN" sz="1600" dirty="0"/>
              <a:t>Engine</a:t>
            </a:r>
          </a:p>
        </p:txBody>
      </p:sp>
      <p:sp>
        <p:nvSpPr>
          <p:cNvPr id="6" name="TextBox 5">
            <a:extLst>
              <a:ext uri="{FF2B5EF4-FFF2-40B4-BE49-F238E27FC236}">
                <a16:creationId xmlns:a16="http://schemas.microsoft.com/office/drawing/2014/main" id="{BE45D640-40D7-423D-9B5E-4CCF4F0CA383}"/>
              </a:ext>
            </a:extLst>
          </p:cNvPr>
          <p:cNvSpPr txBox="1"/>
          <p:nvPr/>
        </p:nvSpPr>
        <p:spPr>
          <a:xfrm>
            <a:off x="2638912" y="3854023"/>
            <a:ext cx="1011195" cy="338554"/>
          </a:xfrm>
          <a:prstGeom prst="rect">
            <a:avLst/>
          </a:prstGeom>
          <a:solidFill>
            <a:schemeClr val="bg1"/>
          </a:solidFill>
        </p:spPr>
        <p:txBody>
          <a:bodyPr wrap="square" rtlCol="0">
            <a:spAutoFit/>
          </a:bodyPr>
          <a:lstStyle/>
          <a:p>
            <a:r>
              <a:rPr lang="en-IN" sz="1600" dirty="0"/>
              <a:t>Worker 1</a:t>
            </a:r>
          </a:p>
        </p:txBody>
      </p:sp>
      <p:cxnSp>
        <p:nvCxnSpPr>
          <p:cNvPr id="10" name="Straight Arrow Connector 9">
            <a:extLst>
              <a:ext uri="{FF2B5EF4-FFF2-40B4-BE49-F238E27FC236}">
                <a16:creationId xmlns:a16="http://schemas.microsoft.com/office/drawing/2014/main" id="{626EEB46-FEF2-44D5-90E7-9E57C188E6BF}"/>
              </a:ext>
            </a:extLst>
          </p:cNvPr>
          <p:cNvCxnSpPr/>
          <p:nvPr/>
        </p:nvCxnSpPr>
        <p:spPr>
          <a:xfrm>
            <a:off x="1821308" y="4023300"/>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452A5660-2952-4724-9582-F0A331EDE610}"/>
              </a:ext>
            </a:extLst>
          </p:cNvPr>
          <p:cNvSpPr txBox="1"/>
          <p:nvPr/>
        </p:nvSpPr>
        <p:spPr>
          <a:xfrm>
            <a:off x="754440" y="2212888"/>
            <a:ext cx="2667000" cy="338554"/>
          </a:xfrm>
          <a:prstGeom prst="rect">
            <a:avLst/>
          </a:prstGeom>
          <a:noFill/>
        </p:spPr>
        <p:txBody>
          <a:bodyPr wrap="square" rtlCol="0">
            <a:spAutoFit/>
          </a:bodyPr>
          <a:lstStyle/>
          <a:p>
            <a:r>
              <a:rPr lang="en-IN" sz="1600" b="1" dirty="0">
                <a:solidFill>
                  <a:schemeClr val="bg1"/>
                </a:solidFill>
              </a:rPr>
              <a:t>Azure SQL Data Warehouse</a:t>
            </a:r>
          </a:p>
        </p:txBody>
      </p:sp>
      <p:sp>
        <p:nvSpPr>
          <p:cNvPr id="14" name="Rectangle: Rounded Corners 13">
            <a:extLst>
              <a:ext uri="{FF2B5EF4-FFF2-40B4-BE49-F238E27FC236}">
                <a16:creationId xmlns:a16="http://schemas.microsoft.com/office/drawing/2014/main" id="{5FBB253C-5CAC-4818-A62B-010DB857BE07}"/>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BC93A39F-7A6A-42A5-BC7D-51C0FA73871F}"/>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38BEC4C-10BC-425C-9E50-DB7378C6AE4F}"/>
              </a:ext>
            </a:extLst>
          </p:cNvPr>
          <p:cNvSpPr txBox="1"/>
          <p:nvPr/>
        </p:nvSpPr>
        <p:spPr>
          <a:xfrm>
            <a:off x="6035307" y="2028222"/>
            <a:ext cx="3810000" cy="369332"/>
          </a:xfrm>
          <a:prstGeom prst="rect">
            <a:avLst/>
          </a:prstGeom>
          <a:noFill/>
        </p:spPr>
        <p:txBody>
          <a:bodyPr wrap="square" rtlCol="0">
            <a:spAutoFit/>
          </a:bodyPr>
          <a:lstStyle/>
          <a:p>
            <a:r>
              <a:rPr lang="en-IN" b="1" dirty="0">
                <a:solidFill>
                  <a:schemeClr val="bg1"/>
                </a:solidFill>
              </a:rPr>
              <a:t>              Azure Storage Blob(s)</a:t>
            </a:r>
          </a:p>
        </p:txBody>
      </p:sp>
      <p:cxnSp>
        <p:nvCxnSpPr>
          <p:cNvPr id="11" name="Straight Arrow Connector 10">
            <a:extLst>
              <a:ext uri="{FF2B5EF4-FFF2-40B4-BE49-F238E27FC236}">
                <a16:creationId xmlns:a16="http://schemas.microsoft.com/office/drawing/2014/main" id="{5006C161-C5CC-4019-8657-F3255A472DF5}"/>
              </a:ext>
            </a:extLst>
          </p:cNvPr>
          <p:cNvCxnSpPr>
            <a:cxnSpLocks/>
          </p:cNvCxnSpPr>
          <p:nvPr/>
        </p:nvCxnSpPr>
        <p:spPr>
          <a:xfrm>
            <a:off x="3650107" y="4023300"/>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id="{07112FEA-8F9A-4F1B-A7A8-616774C72CFC}"/>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21" name="TextBox 20">
            <a:extLst>
              <a:ext uri="{FF2B5EF4-FFF2-40B4-BE49-F238E27FC236}">
                <a16:creationId xmlns:a16="http://schemas.microsoft.com/office/drawing/2014/main" id="{4B2CF2B6-8BE6-4DEC-B968-D0CCE1F7FB7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22" name="TextBox 21">
            <a:extLst>
              <a:ext uri="{FF2B5EF4-FFF2-40B4-BE49-F238E27FC236}">
                <a16:creationId xmlns:a16="http://schemas.microsoft.com/office/drawing/2014/main" id="{ADE93F19-124D-46C3-8779-A4BF1818D3C5}"/>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23" name="TextBox 22">
            <a:extLst>
              <a:ext uri="{FF2B5EF4-FFF2-40B4-BE49-F238E27FC236}">
                <a16:creationId xmlns:a16="http://schemas.microsoft.com/office/drawing/2014/main" id="{0D1D01CD-3C8C-42EC-BF4A-65EEFD7459FE}"/>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24" name="TextBox 23">
            <a:extLst>
              <a:ext uri="{FF2B5EF4-FFF2-40B4-BE49-F238E27FC236}">
                <a16:creationId xmlns:a16="http://schemas.microsoft.com/office/drawing/2014/main" id="{3EB2AD28-596B-4BDD-8EB0-BACB597EBF85}"/>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25" name="TextBox 24">
            <a:extLst>
              <a:ext uri="{FF2B5EF4-FFF2-40B4-BE49-F238E27FC236}">
                <a16:creationId xmlns:a16="http://schemas.microsoft.com/office/drawing/2014/main" id="{2F88C940-4A8F-4195-8D51-DFB53612EE21}"/>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26" name="TextBox 25">
            <a:extLst>
              <a:ext uri="{FF2B5EF4-FFF2-40B4-BE49-F238E27FC236}">
                <a16:creationId xmlns:a16="http://schemas.microsoft.com/office/drawing/2014/main" id="{E7EE7538-6BEA-4632-A2BF-94B0077F0CE5}"/>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28" name="TextBox 27">
            <a:extLst>
              <a:ext uri="{FF2B5EF4-FFF2-40B4-BE49-F238E27FC236}">
                <a16:creationId xmlns:a16="http://schemas.microsoft.com/office/drawing/2014/main" id="{20799593-350A-440E-9EF0-C3BD481539BB}"/>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9" name="TextBox 28">
            <a:extLst>
              <a:ext uri="{FF2B5EF4-FFF2-40B4-BE49-F238E27FC236}">
                <a16:creationId xmlns:a16="http://schemas.microsoft.com/office/drawing/2014/main" id="{8B157146-87EA-4C83-9272-B5402881F404}"/>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30" name="TextBox 29">
            <a:extLst>
              <a:ext uri="{FF2B5EF4-FFF2-40B4-BE49-F238E27FC236}">
                <a16:creationId xmlns:a16="http://schemas.microsoft.com/office/drawing/2014/main" id="{1F552A1D-0737-4B58-9B96-25D1E7CA8AE0}"/>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31" name="TextBox 30">
            <a:extLst>
              <a:ext uri="{FF2B5EF4-FFF2-40B4-BE49-F238E27FC236}">
                <a16:creationId xmlns:a16="http://schemas.microsoft.com/office/drawing/2014/main" id="{7EC77EC5-0FBB-4D69-989C-7006071B9E94}"/>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32" name="TextBox 31">
            <a:extLst>
              <a:ext uri="{FF2B5EF4-FFF2-40B4-BE49-F238E27FC236}">
                <a16:creationId xmlns:a16="http://schemas.microsoft.com/office/drawing/2014/main" id="{1D96F614-F326-44F4-A8C9-F2DA2393AD8A}"/>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33" name="TextBox 32">
            <a:extLst>
              <a:ext uri="{FF2B5EF4-FFF2-40B4-BE49-F238E27FC236}">
                <a16:creationId xmlns:a16="http://schemas.microsoft.com/office/drawing/2014/main" id="{6281DEDC-E4BE-4391-AB1D-40B08B5BBDAF}"/>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34" name="TextBox 33">
            <a:extLst>
              <a:ext uri="{FF2B5EF4-FFF2-40B4-BE49-F238E27FC236}">
                <a16:creationId xmlns:a16="http://schemas.microsoft.com/office/drawing/2014/main" id="{55128569-CB2F-4EAB-8073-E06774F1094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35" name="TextBox 34">
            <a:extLst>
              <a:ext uri="{FF2B5EF4-FFF2-40B4-BE49-F238E27FC236}">
                <a16:creationId xmlns:a16="http://schemas.microsoft.com/office/drawing/2014/main" id="{B489311F-B338-4F8E-AA84-0289EAA58E82}"/>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36" name="TextBox 35">
            <a:extLst>
              <a:ext uri="{FF2B5EF4-FFF2-40B4-BE49-F238E27FC236}">
                <a16:creationId xmlns:a16="http://schemas.microsoft.com/office/drawing/2014/main" id="{A93C2371-2C04-4AB3-9A98-93FDACA5BE46}"/>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37" name="TextBox 36">
            <a:extLst>
              <a:ext uri="{FF2B5EF4-FFF2-40B4-BE49-F238E27FC236}">
                <a16:creationId xmlns:a16="http://schemas.microsoft.com/office/drawing/2014/main" id="{B730FA0D-57E3-4893-A0D4-60FE60FC2217}"/>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38" name="TextBox 37">
            <a:extLst>
              <a:ext uri="{FF2B5EF4-FFF2-40B4-BE49-F238E27FC236}">
                <a16:creationId xmlns:a16="http://schemas.microsoft.com/office/drawing/2014/main" id="{E08CC080-FA8E-402B-B242-B448A154E050}"/>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9" name="TextBox 38">
            <a:extLst>
              <a:ext uri="{FF2B5EF4-FFF2-40B4-BE49-F238E27FC236}">
                <a16:creationId xmlns:a16="http://schemas.microsoft.com/office/drawing/2014/main" id="{80274DAA-C43D-4F8A-B772-AB0D44198190}"/>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40" name="TextBox 39">
            <a:extLst>
              <a:ext uri="{FF2B5EF4-FFF2-40B4-BE49-F238E27FC236}">
                <a16:creationId xmlns:a16="http://schemas.microsoft.com/office/drawing/2014/main" id="{BEF1B17B-253B-4B00-AE94-3C7BFDFACA53}"/>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41" name="TextBox 40">
            <a:extLst>
              <a:ext uri="{FF2B5EF4-FFF2-40B4-BE49-F238E27FC236}">
                <a16:creationId xmlns:a16="http://schemas.microsoft.com/office/drawing/2014/main" id="{6AEB47DB-D903-4612-9B8B-7B6C494A5531}"/>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72" name="TextBox 71">
            <a:extLst>
              <a:ext uri="{FF2B5EF4-FFF2-40B4-BE49-F238E27FC236}">
                <a16:creationId xmlns:a16="http://schemas.microsoft.com/office/drawing/2014/main" id="{B0E6321C-8DD8-4303-BD36-F0D3AB0A7B37}"/>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73" name="TextBox 72">
            <a:extLst>
              <a:ext uri="{FF2B5EF4-FFF2-40B4-BE49-F238E27FC236}">
                <a16:creationId xmlns:a16="http://schemas.microsoft.com/office/drawing/2014/main" id="{F84F1790-1759-4DD4-96E7-951F692BDF4A}"/>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74" name="TextBox 73">
            <a:extLst>
              <a:ext uri="{FF2B5EF4-FFF2-40B4-BE49-F238E27FC236}">
                <a16:creationId xmlns:a16="http://schemas.microsoft.com/office/drawing/2014/main" id="{0C32B3FC-AD85-4260-B67B-9825F4AFAE05}"/>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75" name="TextBox 74">
            <a:extLst>
              <a:ext uri="{FF2B5EF4-FFF2-40B4-BE49-F238E27FC236}">
                <a16:creationId xmlns:a16="http://schemas.microsoft.com/office/drawing/2014/main" id="{DB4C23E1-2D94-4B0C-AE56-42BBB133E35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76" name="TextBox 75">
            <a:extLst>
              <a:ext uri="{FF2B5EF4-FFF2-40B4-BE49-F238E27FC236}">
                <a16:creationId xmlns:a16="http://schemas.microsoft.com/office/drawing/2014/main" id="{355A1C00-E27E-46D8-AD1F-ED0506AD6FAD}"/>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77" name="TextBox 76">
            <a:extLst>
              <a:ext uri="{FF2B5EF4-FFF2-40B4-BE49-F238E27FC236}">
                <a16:creationId xmlns:a16="http://schemas.microsoft.com/office/drawing/2014/main" id="{8979734B-35C9-44CB-A68D-80E3827275DF}"/>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78" name="TextBox 77">
            <a:extLst>
              <a:ext uri="{FF2B5EF4-FFF2-40B4-BE49-F238E27FC236}">
                <a16:creationId xmlns:a16="http://schemas.microsoft.com/office/drawing/2014/main" id="{C2BF44D6-E6ED-430E-815B-488762C4FCD5}"/>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79" name="TextBox 78">
            <a:extLst>
              <a:ext uri="{FF2B5EF4-FFF2-40B4-BE49-F238E27FC236}">
                <a16:creationId xmlns:a16="http://schemas.microsoft.com/office/drawing/2014/main" id="{09830E2B-DBF7-4427-B463-F22C46690AB0}"/>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80" name="TextBox 79">
            <a:extLst>
              <a:ext uri="{FF2B5EF4-FFF2-40B4-BE49-F238E27FC236}">
                <a16:creationId xmlns:a16="http://schemas.microsoft.com/office/drawing/2014/main" id="{EC318406-4A09-4226-9F60-E15B42B0C247}"/>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81" name="TextBox 80">
            <a:extLst>
              <a:ext uri="{FF2B5EF4-FFF2-40B4-BE49-F238E27FC236}">
                <a16:creationId xmlns:a16="http://schemas.microsoft.com/office/drawing/2014/main" id="{391743FA-37F4-49EB-B0DB-D03462CA6719}"/>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82" name="TextBox 81">
            <a:extLst>
              <a:ext uri="{FF2B5EF4-FFF2-40B4-BE49-F238E27FC236}">
                <a16:creationId xmlns:a16="http://schemas.microsoft.com/office/drawing/2014/main" id="{4B3A8587-2B80-4D4A-B025-573A00D26B41}"/>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83" name="TextBox 82">
            <a:extLst>
              <a:ext uri="{FF2B5EF4-FFF2-40B4-BE49-F238E27FC236}">
                <a16:creationId xmlns:a16="http://schemas.microsoft.com/office/drawing/2014/main" id="{466AC4AE-8E06-48F7-8330-091AEB0966BE}"/>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84" name="TextBox 83">
            <a:extLst>
              <a:ext uri="{FF2B5EF4-FFF2-40B4-BE49-F238E27FC236}">
                <a16:creationId xmlns:a16="http://schemas.microsoft.com/office/drawing/2014/main" id="{1D87F962-B871-4928-A660-48E603CBD009}"/>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85" name="TextBox 84">
            <a:extLst>
              <a:ext uri="{FF2B5EF4-FFF2-40B4-BE49-F238E27FC236}">
                <a16:creationId xmlns:a16="http://schemas.microsoft.com/office/drawing/2014/main" id="{1C44D26C-D959-454E-9B85-6C8E0CE4027E}"/>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86" name="TextBox 85">
            <a:extLst>
              <a:ext uri="{FF2B5EF4-FFF2-40B4-BE49-F238E27FC236}">
                <a16:creationId xmlns:a16="http://schemas.microsoft.com/office/drawing/2014/main" id="{5C510967-664F-45A3-9E85-D9119AB35845}"/>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87" name="TextBox 86">
            <a:extLst>
              <a:ext uri="{FF2B5EF4-FFF2-40B4-BE49-F238E27FC236}">
                <a16:creationId xmlns:a16="http://schemas.microsoft.com/office/drawing/2014/main" id="{CE052B0E-DF78-4791-A711-7CAC837FAA62}"/>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88" name="TextBox 87">
            <a:extLst>
              <a:ext uri="{FF2B5EF4-FFF2-40B4-BE49-F238E27FC236}">
                <a16:creationId xmlns:a16="http://schemas.microsoft.com/office/drawing/2014/main" id="{F9B143E6-D8F0-4D16-A34C-A77A9E5A9F50}"/>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89" name="TextBox 88">
            <a:extLst>
              <a:ext uri="{FF2B5EF4-FFF2-40B4-BE49-F238E27FC236}">
                <a16:creationId xmlns:a16="http://schemas.microsoft.com/office/drawing/2014/main" id="{C6EA5C6F-069A-47F2-8889-F60C4BC4E918}"/>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90" name="TextBox 89">
            <a:extLst>
              <a:ext uri="{FF2B5EF4-FFF2-40B4-BE49-F238E27FC236}">
                <a16:creationId xmlns:a16="http://schemas.microsoft.com/office/drawing/2014/main" id="{EF7F59A2-364E-44DC-A19D-ABE91660D277}"/>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91" name="TextBox 90">
            <a:extLst>
              <a:ext uri="{FF2B5EF4-FFF2-40B4-BE49-F238E27FC236}">
                <a16:creationId xmlns:a16="http://schemas.microsoft.com/office/drawing/2014/main" id="{0214D265-F6BA-4437-A04E-B849472D0A95}"/>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92" name="TextBox 91">
            <a:extLst>
              <a:ext uri="{FF2B5EF4-FFF2-40B4-BE49-F238E27FC236}">
                <a16:creationId xmlns:a16="http://schemas.microsoft.com/office/drawing/2014/main" id="{C52CB951-5F79-49B7-9DCE-46BC020BAB4A}"/>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93" name="TextBox 92">
            <a:extLst>
              <a:ext uri="{FF2B5EF4-FFF2-40B4-BE49-F238E27FC236}">
                <a16:creationId xmlns:a16="http://schemas.microsoft.com/office/drawing/2014/main" id="{4DC48715-EDF5-4078-9434-6B363A11E644}"/>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94" name="TextBox 93">
            <a:extLst>
              <a:ext uri="{FF2B5EF4-FFF2-40B4-BE49-F238E27FC236}">
                <a16:creationId xmlns:a16="http://schemas.microsoft.com/office/drawing/2014/main" id="{18B6171B-D08D-4AD1-AA83-D19A211E483E}"/>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95" name="TextBox 94">
            <a:extLst>
              <a:ext uri="{FF2B5EF4-FFF2-40B4-BE49-F238E27FC236}">
                <a16:creationId xmlns:a16="http://schemas.microsoft.com/office/drawing/2014/main" id="{BA164FA8-F535-4890-8C53-E8D4D85ADB57}"/>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96" name="TextBox 95">
            <a:extLst>
              <a:ext uri="{FF2B5EF4-FFF2-40B4-BE49-F238E27FC236}">
                <a16:creationId xmlns:a16="http://schemas.microsoft.com/office/drawing/2014/main" id="{9E1960EB-ED6A-4EC5-9350-4DB9D743AFF1}"/>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97" name="TextBox 96">
            <a:extLst>
              <a:ext uri="{FF2B5EF4-FFF2-40B4-BE49-F238E27FC236}">
                <a16:creationId xmlns:a16="http://schemas.microsoft.com/office/drawing/2014/main" id="{2214A8F0-E5AA-4580-B325-BEF1E9F87493}"/>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98" name="TextBox 97">
            <a:extLst>
              <a:ext uri="{FF2B5EF4-FFF2-40B4-BE49-F238E27FC236}">
                <a16:creationId xmlns:a16="http://schemas.microsoft.com/office/drawing/2014/main" id="{D251160B-2A60-4AA1-9683-F5946A2173C2}"/>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99" name="TextBox 98">
            <a:extLst>
              <a:ext uri="{FF2B5EF4-FFF2-40B4-BE49-F238E27FC236}">
                <a16:creationId xmlns:a16="http://schemas.microsoft.com/office/drawing/2014/main" id="{FFC406B2-142E-42D8-997A-75ECE64FE9CD}"/>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100" name="TextBox 99">
            <a:extLst>
              <a:ext uri="{FF2B5EF4-FFF2-40B4-BE49-F238E27FC236}">
                <a16:creationId xmlns:a16="http://schemas.microsoft.com/office/drawing/2014/main" id="{35085968-9341-4CCB-98B5-425495880987}"/>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101" name="TextBox 100">
            <a:extLst>
              <a:ext uri="{FF2B5EF4-FFF2-40B4-BE49-F238E27FC236}">
                <a16:creationId xmlns:a16="http://schemas.microsoft.com/office/drawing/2014/main" id="{DA12FE75-A741-46FD-B094-C4A9126A11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102" name="TextBox 101">
            <a:extLst>
              <a:ext uri="{FF2B5EF4-FFF2-40B4-BE49-F238E27FC236}">
                <a16:creationId xmlns:a16="http://schemas.microsoft.com/office/drawing/2014/main" id="{8541249A-0003-48DA-AB7F-75E82F28BD90}"/>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103" name="TextBox 102">
            <a:extLst>
              <a:ext uri="{FF2B5EF4-FFF2-40B4-BE49-F238E27FC236}">
                <a16:creationId xmlns:a16="http://schemas.microsoft.com/office/drawing/2014/main" id="{CD303447-6BD1-4342-9552-3571D184F743}"/>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104" name="TextBox 103">
            <a:extLst>
              <a:ext uri="{FF2B5EF4-FFF2-40B4-BE49-F238E27FC236}">
                <a16:creationId xmlns:a16="http://schemas.microsoft.com/office/drawing/2014/main" id="{AD40CD55-9BA2-46B9-97D3-DA8C2DF06E14}"/>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105" name="TextBox 104">
            <a:extLst>
              <a:ext uri="{FF2B5EF4-FFF2-40B4-BE49-F238E27FC236}">
                <a16:creationId xmlns:a16="http://schemas.microsoft.com/office/drawing/2014/main" id="{13B57BEA-3D78-4402-BD1E-12C752261BB2}"/>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106" name="TextBox 105">
            <a:extLst>
              <a:ext uri="{FF2B5EF4-FFF2-40B4-BE49-F238E27FC236}">
                <a16:creationId xmlns:a16="http://schemas.microsoft.com/office/drawing/2014/main" id="{04FA6E5D-932A-4F7E-AEC6-EF6968403C14}"/>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107" name="TextBox 106">
            <a:extLst>
              <a:ext uri="{FF2B5EF4-FFF2-40B4-BE49-F238E27FC236}">
                <a16:creationId xmlns:a16="http://schemas.microsoft.com/office/drawing/2014/main" id="{D8A40122-5923-4ECD-8128-EEE28225789A}"/>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108" name="TextBox 107">
            <a:extLst>
              <a:ext uri="{FF2B5EF4-FFF2-40B4-BE49-F238E27FC236}">
                <a16:creationId xmlns:a16="http://schemas.microsoft.com/office/drawing/2014/main" id="{2C60266E-5B4A-4C75-AB7F-844DEC136CBF}"/>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109" name="TextBox 108">
            <a:extLst>
              <a:ext uri="{FF2B5EF4-FFF2-40B4-BE49-F238E27FC236}">
                <a16:creationId xmlns:a16="http://schemas.microsoft.com/office/drawing/2014/main" id="{08783587-911C-4C9E-B4D4-56EDF091D5D4}"/>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110" name="TextBox 109">
            <a:extLst>
              <a:ext uri="{FF2B5EF4-FFF2-40B4-BE49-F238E27FC236}">
                <a16:creationId xmlns:a16="http://schemas.microsoft.com/office/drawing/2014/main" id="{439EAC2C-D1ED-405E-AEF0-7334A83AFC7D}"/>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111" name="TextBox 110">
            <a:extLst>
              <a:ext uri="{FF2B5EF4-FFF2-40B4-BE49-F238E27FC236}">
                <a16:creationId xmlns:a16="http://schemas.microsoft.com/office/drawing/2014/main" id="{1FBB847D-E210-4911-89D6-26B909AF29AD}"/>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Tree>
    <p:extLst>
      <p:ext uri="{BB962C8B-B14F-4D97-AF65-F5344CB8AC3E}">
        <p14:creationId xmlns:p14="http://schemas.microsoft.com/office/powerpoint/2010/main" val="4092979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99A36F-48B8-4B0D-9454-D2A9DC02D716}"/>
              </a:ext>
            </a:extLst>
          </p:cNvPr>
          <p:cNvSpPr/>
          <p:nvPr/>
        </p:nvSpPr>
        <p:spPr>
          <a:xfrm>
            <a:off x="1066800" y="582198"/>
            <a:ext cx="4639283" cy="646331"/>
          </a:xfrm>
          <a:prstGeom prst="rect">
            <a:avLst/>
          </a:prstGeom>
        </p:spPr>
        <p:txBody>
          <a:bodyPr wrap="none">
            <a:spAutoFit/>
          </a:bodyPr>
          <a:lstStyle/>
          <a:p>
            <a:r>
              <a:rPr lang="en-IN" sz="3600" dirty="0"/>
              <a:t>Architecture for DW600</a:t>
            </a:r>
          </a:p>
        </p:txBody>
      </p:sp>
      <p:sp>
        <p:nvSpPr>
          <p:cNvPr id="3" name="Rectangle: Rounded Corners 2">
            <a:extLst>
              <a:ext uri="{FF2B5EF4-FFF2-40B4-BE49-F238E27FC236}">
                <a16:creationId xmlns:a16="http://schemas.microsoft.com/office/drawing/2014/main" id="{FF6A4801-0428-4C86-B0E8-7E08F3DAE865}"/>
              </a:ext>
            </a:extLst>
          </p:cNvPr>
          <p:cNvSpPr/>
          <p:nvPr/>
        </p:nvSpPr>
        <p:spPr>
          <a:xfrm>
            <a:off x="463354" y="1739035"/>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EC3D771-1A1D-425F-A95E-62CE5EB0C5F1}"/>
              </a:ext>
            </a:extLst>
          </p:cNvPr>
          <p:cNvSpPr txBox="1"/>
          <p:nvPr/>
        </p:nvSpPr>
        <p:spPr>
          <a:xfrm>
            <a:off x="1059308" y="3726062"/>
            <a:ext cx="762000" cy="338554"/>
          </a:xfrm>
          <a:prstGeom prst="rect">
            <a:avLst/>
          </a:prstGeom>
          <a:solidFill>
            <a:schemeClr val="bg1"/>
          </a:solidFill>
        </p:spPr>
        <p:txBody>
          <a:bodyPr wrap="square" rtlCol="0">
            <a:spAutoFit/>
          </a:bodyPr>
          <a:lstStyle/>
          <a:p>
            <a:r>
              <a:rPr lang="en-IN" sz="1600" dirty="0"/>
              <a:t>Engine</a:t>
            </a:r>
          </a:p>
        </p:txBody>
      </p:sp>
      <p:sp>
        <p:nvSpPr>
          <p:cNvPr id="5" name="TextBox 4">
            <a:extLst>
              <a:ext uri="{FF2B5EF4-FFF2-40B4-BE49-F238E27FC236}">
                <a16:creationId xmlns:a16="http://schemas.microsoft.com/office/drawing/2014/main" id="{D90829EE-0270-44D6-B3BE-3B4071ABE051}"/>
              </a:ext>
            </a:extLst>
          </p:cNvPr>
          <p:cNvSpPr txBox="1"/>
          <p:nvPr/>
        </p:nvSpPr>
        <p:spPr>
          <a:xfrm>
            <a:off x="2638912" y="3726062"/>
            <a:ext cx="1011195" cy="338554"/>
          </a:xfrm>
          <a:prstGeom prst="rect">
            <a:avLst/>
          </a:prstGeom>
          <a:solidFill>
            <a:schemeClr val="bg1"/>
          </a:solidFill>
        </p:spPr>
        <p:txBody>
          <a:bodyPr wrap="square" rtlCol="0">
            <a:spAutoFit/>
          </a:bodyPr>
          <a:lstStyle/>
          <a:p>
            <a:r>
              <a:rPr lang="en-IN" sz="1600" dirty="0"/>
              <a:t>Worker 3</a:t>
            </a:r>
          </a:p>
        </p:txBody>
      </p:sp>
      <p:cxnSp>
        <p:nvCxnSpPr>
          <p:cNvPr id="6" name="Straight Arrow Connector 5">
            <a:extLst>
              <a:ext uri="{FF2B5EF4-FFF2-40B4-BE49-F238E27FC236}">
                <a16:creationId xmlns:a16="http://schemas.microsoft.com/office/drawing/2014/main" id="{7DF609F5-74D8-4CDF-B128-43D035F703FB}"/>
              </a:ext>
            </a:extLst>
          </p:cNvPr>
          <p:cNvCxnSpPr/>
          <p:nvPr/>
        </p:nvCxnSpPr>
        <p:spPr>
          <a:xfrm>
            <a:off x="1821308" y="3895339"/>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3BB8B460-9E20-4AC7-BC6D-3DA21ECDD493}"/>
              </a:ext>
            </a:extLst>
          </p:cNvPr>
          <p:cNvSpPr txBox="1"/>
          <p:nvPr/>
        </p:nvSpPr>
        <p:spPr>
          <a:xfrm>
            <a:off x="754440" y="2212888"/>
            <a:ext cx="2667000" cy="338554"/>
          </a:xfrm>
          <a:prstGeom prst="rect">
            <a:avLst/>
          </a:prstGeom>
          <a:noFill/>
        </p:spPr>
        <p:txBody>
          <a:bodyPr wrap="square" rtlCol="0">
            <a:spAutoFit/>
          </a:bodyPr>
          <a:lstStyle/>
          <a:p>
            <a:r>
              <a:rPr lang="en-IN" sz="1600" b="1" dirty="0">
                <a:solidFill>
                  <a:schemeClr val="bg1"/>
                </a:solidFill>
              </a:rPr>
              <a:t>Azure SQL Data Warehouse</a:t>
            </a:r>
          </a:p>
        </p:txBody>
      </p:sp>
      <p:sp>
        <p:nvSpPr>
          <p:cNvPr id="8" name="Rectangle: Rounded Corners 7">
            <a:extLst>
              <a:ext uri="{FF2B5EF4-FFF2-40B4-BE49-F238E27FC236}">
                <a16:creationId xmlns:a16="http://schemas.microsoft.com/office/drawing/2014/main" id="{37FA8AA8-5D6D-4B76-988C-6FFA2B924526}"/>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768F921F-95DB-43AB-8EE6-43A21761BFF4}"/>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3A54382-712D-4BCD-8A2D-03F66B61EE64}"/>
              </a:ext>
            </a:extLst>
          </p:cNvPr>
          <p:cNvSpPr txBox="1"/>
          <p:nvPr/>
        </p:nvSpPr>
        <p:spPr>
          <a:xfrm>
            <a:off x="6035307" y="2028222"/>
            <a:ext cx="3810000" cy="369332"/>
          </a:xfrm>
          <a:prstGeom prst="rect">
            <a:avLst/>
          </a:prstGeom>
          <a:noFill/>
        </p:spPr>
        <p:txBody>
          <a:bodyPr wrap="square" rtlCol="0">
            <a:spAutoFit/>
          </a:bodyPr>
          <a:lstStyle/>
          <a:p>
            <a:r>
              <a:rPr lang="en-IN" b="1" dirty="0">
                <a:solidFill>
                  <a:schemeClr val="bg1"/>
                </a:solidFill>
              </a:rPr>
              <a:t>              Azure Storage Blob(s)</a:t>
            </a:r>
          </a:p>
        </p:txBody>
      </p:sp>
      <p:cxnSp>
        <p:nvCxnSpPr>
          <p:cNvPr id="11" name="Straight Arrow Connector 10">
            <a:extLst>
              <a:ext uri="{FF2B5EF4-FFF2-40B4-BE49-F238E27FC236}">
                <a16:creationId xmlns:a16="http://schemas.microsoft.com/office/drawing/2014/main" id="{50922B20-316F-43FC-AE55-4371962E81C3}"/>
              </a:ext>
            </a:extLst>
          </p:cNvPr>
          <p:cNvCxnSpPr>
            <a:cxnSpLocks/>
          </p:cNvCxnSpPr>
          <p:nvPr/>
        </p:nvCxnSpPr>
        <p:spPr>
          <a:xfrm>
            <a:off x="3650107" y="38953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A588635B-7428-4A40-A539-194F6119A1D0}"/>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13" name="TextBox 12">
            <a:extLst>
              <a:ext uri="{FF2B5EF4-FFF2-40B4-BE49-F238E27FC236}">
                <a16:creationId xmlns:a16="http://schemas.microsoft.com/office/drawing/2014/main" id="{9FF57C2F-C5B1-4952-98E8-3FFCCEC06FC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14" name="TextBox 13">
            <a:extLst>
              <a:ext uri="{FF2B5EF4-FFF2-40B4-BE49-F238E27FC236}">
                <a16:creationId xmlns:a16="http://schemas.microsoft.com/office/drawing/2014/main" id="{01025F62-EFF2-4A36-A11C-0B36ED3D3212}"/>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15" name="TextBox 14">
            <a:extLst>
              <a:ext uri="{FF2B5EF4-FFF2-40B4-BE49-F238E27FC236}">
                <a16:creationId xmlns:a16="http://schemas.microsoft.com/office/drawing/2014/main" id="{3447F8DC-F10F-4331-81DE-80368E8AAC21}"/>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16" name="TextBox 15">
            <a:extLst>
              <a:ext uri="{FF2B5EF4-FFF2-40B4-BE49-F238E27FC236}">
                <a16:creationId xmlns:a16="http://schemas.microsoft.com/office/drawing/2014/main" id="{31F82697-9653-4933-A7B9-F0FB62110C49}"/>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17" name="TextBox 16">
            <a:extLst>
              <a:ext uri="{FF2B5EF4-FFF2-40B4-BE49-F238E27FC236}">
                <a16:creationId xmlns:a16="http://schemas.microsoft.com/office/drawing/2014/main" id="{B08886B8-6B65-4FE0-8C62-E39AF2356A20}"/>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18" name="TextBox 17">
            <a:extLst>
              <a:ext uri="{FF2B5EF4-FFF2-40B4-BE49-F238E27FC236}">
                <a16:creationId xmlns:a16="http://schemas.microsoft.com/office/drawing/2014/main" id="{E007CF2A-4C49-4711-9FB0-87149AE2AAFF}"/>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19" name="TextBox 18">
            <a:extLst>
              <a:ext uri="{FF2B5EF4-FFF2-40B4-BE49-F238E27FC236}">
                <a16:creationId xmlns:a16="http://schemas.microsoft.com/office/drawing/2014/main" id="{23B5652F-5FFB-46F6-8CF1-1548ADACCD6D}"/>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0" name="TextBox 19">
            <a:extLst>
              <a:ext uri="{FF2B5EF4-FFF2-40B4-BE49-F238E27FC236}">
                <a16:creationId xmlns:a16="http://schemas.microsoft.com/office/drawing/2014/main" id="{2C3F0D80-E676-4507-AA46-5109A7F33785}"/>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21" name="TextBox 20">
            <a:extLst>
              <a:ext uri="{FF2B5EF4-FFF2-40B4-BE49-F238E27FC236}">
                <a16:creationId xmlns:a16="http://schemas.microsoft.com/office/drawing/2014/main" id="{A212A156-34D2-43B8-B77A-BB203FE0AADD}"/>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22" name="TextBox 21">
            <a:extLst>
              <a:ext uri="{FF2B5EF4-FFF2-40B4-BE49-F238E27FC236}">
                <a16:creationId xmlns:a16="http://schemas.microsoft.com/office/drawing/2014/main" id="{AEF7DAFF-C20F-41B5-BBF2-9E678E69344D}"/>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23" name="TextBox 22">
            <a:extLst>
              <a:ext uri="{FF2B5EF4-FFF2-40B4-BE49-F238E27FC236}">
                <a16:creationId xmlns:a16="http://schemas.microsoft.com/office/drawing/2014/main" id="{42C0C79F-EC3C-4A01-AB95-00D7E4F865A8}"/>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24" name="TextBox 23">
            <a:extLst>
              <a:ext uri="{FF2B5EF4-FFF2-40B4-BE49-F238E27FC236}">
                <a16:creationId xmlns:a16="http://schemas.microsoft.com/office/drawing/2014/main" id="{6D727C79-CA86-4EE1-B13D-67F36A1F8D1B}"/>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25" name="TextBox 24">
            <a:extLst>
              <a:ext uri="{FF2B5EF4-FFF2-40B4-BE49-F238E27FC236}">
                <a16:creationId xmlns:a16="http://schemas.microsoft.com/office/drawing/2014/main" id="{2AB98311-5216-4BED-B2D8-566A9E708A9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26" name="TextBox 25">
            <a:extLst>
              <a:ext uri="{FF2B5EF4-FFF2-40B4-BE49-F238E27FC236}">
                <a16:creationId xmlns:a16="http://schemas.microsoft.com/office/drawing/2014/main" id="{6EF2E931-8E25-4915-A8D8-F6478FA411FF}"/>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27" name="TextBox 26">
            <a:extLst>
              <a:ext uri="{FF2B5EF4-FFF2-40B4-BE49-F238E27FC236}">
                <a16:creationId xmlns:a16="http://schemas.microsoft.com/office/drawing/2014/main" id="{CEE465B9-F1DF-43FD-98CE-9EA721B3D8DB}"/>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28" name="TextBox 27">
            <a:extLst>
              <a:ext uri="{FF2B5EF4-FFF2-40B4-BE49-F238E27FC236}">
                <a16:creationId xmlns:a16="http://schemas.microsoft.com/office/drawing/2014/main" id="{38EA8D30-9A32-4C43-AE38-1F26E3852BC0}"/>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29" name="TextBox 28">
            <a:extLst>
              <a:ext uri="{FF2B5EF4-FFF2-40B4-BE49-F238E27FC236}">
                <a16:creationId xmlns:a16="http://schemas.microsoft.com/office/drawing/2014/main" id="{6B71070D-03FE-43B7-BE3A-96DE7A4991CC}"/>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0" name="TextBox 29">
            <a:extLst>
              <a:ext uri="{FF2B5EF4-FFF2-40B4-BE49-F238E27FC236}">
                <a16:creationId xmlns:a16="http://schemas.microsoft.com/office/drawing/2014/main" id="{E3F0C034-1737-49C3-9575-C2F99F692277}"/>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31" name="TextBox 30">
            <a:extLst>
              <a:ext uri="{FF2B5EF4-FFF2-40B4-BE49-F238E27FC236}">
                <a16:creationId xmlns:a16="http://schemas.microsoft.com/office/drawing/2014/main" id="{19632F86-EFE0-40F1-957B-75FCA897B1FE}"/>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32" name="TextBox 31">
            <a:extLst>
              <a:ext uri="{FF2B5EF4-FFF2-40B4-BE49-F238E27FC236}">
                <a16:creationId xmlns:a16="http://schemas.microsoft.com/office/drawing/2014/main" id="{86B8301A-6015-4830-BE9B-BCAD3E96BFA0}"/>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33" name="TextBox 32">
            <a:extLst>
              <a:ext uri="{FF2B5EF4-FFF2-40B4-BE49-F238E27FC236}">
                <a16:creationId xmlns:a16="http://schemas.microsoft.com/office/drawing/2014/main" id="{D26AC47D-5D6C-48DA-A5A4-49D2FFD4EDEE}"/>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34" name="TextBox 33">
            <a:extLst>
              <a:ext uri="{FF2B5EF4-FFF2-40B4-BE49-F238E27FC236}">
                <a16:creationId xmlns:a16="http://schemas.microsoft.com/office/drawing/2014/main" id="{DA725F5D-2413-4AF0-9355-F32E3DEA3F05}"/>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35" name="TextBox 34">
            <a:extLst>
              <a:ext uri="{FF2B5EF4-FFF2-40B4-BE49-F238E27FC236}">
                <a16:creationId xmlns:a16="http://schemas.microsoft.com/office/drawing/2014/main" id="{58F97493-396A-4727-A2ED-828812228949}"/>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36" name="TextBox 35">
            <a:extLst>
              <a:ext uri="{FF2B5EF4-FFF2-40B4-BE49-F238E27FC236}">
                <a16:creationId xmlns:a16="http://schemas.microsoft.com/office/drawing/2014/main" id="{226E97C0-1082-41C5-B217-95057DBA9BC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37" name="TextBox 36">
            <a:extLst>
              <a:ext uri="{FF2B5EF4-FFF2-40B4-BE49-F238E27FC236}">
                <a16:creationId xmlns:a16="http://schemas.microsoft.com/office/drawing/2014/main" id="{A8C824FF-BD38-4CC6-A902-170F9114E1E8}"/>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38" name="TextBox 37">
            <a:extLst>
              <a:ext uri="{FF2B5EF4-FFF2-40B4-BE49-F238E27FC236}">
                <a16:creationId xmlns:a16="http://schemas.microsoft.com/office/drawing/2014/main" id="{8F327AA2-040F-44D8-9258-18F7B53D2C8D}"/>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39" name="TextBox 38">
            <a:extLst>
              <a:ext uri="{FF2B5EF4-FFF2-40B4-BE49-F238E27FC236}">
                <a16:creationId xmlns:a16="http://schemas.microsoft.com/office/drawing/2014/main" id="{F3CEEAD8-C9B3-4937-A802-15813CB93517}"/>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40" name="TextBox 39">
            <a:extLst>
              <a:ext uri="{FF2B5EF4-FFF2-40B4-BE49-F238E27FC236}">
                <a16:creationId xmlns:a16="http://schemas.microsoft.com/office/drawing/2014/main" id="{CA320200-B8FF-4BC3-B8C6-9BFE3F8442B4}"/>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41" name="TextBox 40">
            <a:extLst>
              <a:ext uri="{FF2B5EF4-FFF2-40B4-BE49-F238E27FC236}">
                <a16:creationId xmlns:a16="http://schemas.microsoft.com/office/drawing/2014/main" id="{F028FE32-027C-442C-AF38-1837640DA9BB}"/>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42" name="TextBox 41">
            <a:extLst>
              <a:ext uri="{FF2B5EF4-FFF2-40B4-BE49-F238E27FC236}">
                <a16:creationId xmlns:a16="http://schemas.microsoft.com/office/drawing/2014/main" id="{E63E1B2A-2456-4BF7-AA43-A16419A56AC2}"/>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43" name="TextBox 42">
            <a:extLst>
              <a:ext uri="{FF2B5EF4-FFF2-40B4-BE49-F238E27FC236}">
                <a16:creationId xmlns:a16="http://schemas.microsoft.com/office/drawing/2014/main" id="{34FBAB88-56D9-4472-B150-DAF41442BDCC}"/>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44" name="TextBox 43">
            <a:extLst>
              <a:ext uri="{FF2B5EF4-FFF2-40B4-BE49-F238E27FC236}">
                <a16:creationId xmlns:a16="http://schemas.microsoft.com/office/drawing/2014/main" id="{8F24C89C-FD59-4FAF-8CDD-A98DA819E72C}"/>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45" name="TextBox 44">
            <a:extLst>
              <a:ext uri="{FF2B5EF4-FFF2-40B4-BE49-F238E27FC236}">
                <a16:creationId xmlns:a16="http://schemas.microsoft.com/office/drawing/2014/main" id="{03D967AA-284E-435A-8253-DC494CD4BEC3}"/>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46" name="TextBox 45">
            <a:extLst>
              <a:ext uri="{FF2B5EF4-FFF2-40B4-BE49-F238E27FC236}">
                <a16:creationId xmlns:a16="http://schemas.microsoft.com/office/drawing/2014/main" id="{5F6C5E43-C353-49A3-8818-EACC485E3CC8}"/>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47" name="TextBox 46">
            <a:extLst>
              <a:ext uri="{FF2B5EF4-FFF2-40B4-BE49-F238E27FC236}">
                <a16:creationId xmlns:a16="http://schemas.microsoft.com/office/drawing/2014/main" id="{A7A3762F-BB5B-4DFF-B490-96821D8FF7D0}"/>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48" name="TextBox 47">
            <a:extLst>
              <a:ext uri="{FF2B5EF4-FFF2-40B4-BE49-F238E27FC236}">
                <a16:creationId xmlns:a16="http://schemas.microsoft.com/office/drawing/2014/main" id="{284EDEC6-C891-4B32-8F8C-28A5E514C62E}"/>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49" name="TextBox 48">
            <a:extLst>
              <a:ext uri="{FF2B5EF4-FFF2-40B4-BE49-F238E27FC236}">
                <a16:creationId xmlns:a16="http://schemas.microsoft.com/office/drawing/2014/main" id="{4768C14D-36C4-406A-B0F3-D2E760478978}"/>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50" name="TextBox 49">
            <a:extLst>
              <a:ext uri="{FF2B5EF4-FFF2-40B4-BE49-F238E27FC236}">
                <a16:creationId xmlns:a16="http://schemas.microsoft.com/office/drawing/2014/main" id="{B91198A5-DC49-47CB-943F-F2244C93BF21}"/>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51" name="TextBox 50">
            <a:extLst>
              <a:ext uri="{FF2B5EF4-FFF2-40B4-BE49-F238E27FC236}">
                <a16:creationId xmlns:a16="http://schemas.microsoft.com/office/drawing/2014/main" id="{5707AA60-CFFB-4AF7-9049-A0C64A3E68AB}"/>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52" name="TextBox 51">
            <a:extLst>
              <a:ext uri="{FF2B5EF4-FFF2-40B4-BE49-F238E27FC236}">
                <a16:creationId xmlns:a16="http://schemas.microsoft.com/office/drawing/2014/main" id="{E063FC5B-6730-4A6F-B802-99A9BD86E993}"/>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53" name="TextBox 52">
            <a:extLst>
              <a:ext uri="{FF2B5EF4-FFF2-40B4-BE49-F238E27FC236}">
                <a16:creationId xmlns:a16="http://schemas.microsoft.com/office/drawing/2014/main" id="{B75914FB-25AB-40C9-96E0-D9B087DD3B2B}"/>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54" name="TextBox 53">
            <a:extLst>
              <a:ext uri="{FF2B5EF4-FFF2-40B4-BE49-F238E27FC236}">
                <a16:creationId xmlns:a16="http://schemas.microsoft.com/office/drawing/2014/main" id="{D2DE2569-DE9B-4B40-B425-D89B434315F8}"/>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55" name="TextBox 54">
            <a:extLst>
              <a:ext uri="{FF2B5EF4-FFF2-40B4-BE49-F238E27FC236}">
                <a16:creationId xmlns:a16="http://schemas.microsoft.com/office/drawing/2014/main" id="{84C6BABE-A23C-4BA0-BE5F-3F354A0DB40D}"/>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56" name="TextBox 55">
            <a:extLst>
              <a:ext uri="{FF2B5EF4-FFF2-40B4-BE49-F238E27FC236}">
                <a16:creationId xmlns:a16="http://schemas.microsoft.com/office/drawing/2014/main" id="{AA4A265B-6130-4269-809B-4ED0947C1B81}"/>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57" name="TextBox 56">
            <a:extLst>
              <a:ext uri="{FF2B5EF4-FFF2-40B4-BE49-F238E27FC236}">
                <a16:creationId xmlns:a16="http://schemas.microsoft.com/office/drawing/2014/main" id="{54E6F967-D8B6-498A-A8DF-CF0CF9FDDA7D}"/>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58" name="TextBox 57">
            <a:extLst>
              <a:ext uri="{FF2B5EF4-FFF2-40B4-BE49-F238E27FC236}">
                <a16:creationId xmlns:a16="http://schemas.microsoft.com/office/drawing/2014/main" id="{6B75C3F0-C983-4246-AB27-C52304E14FDB}"/>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59" name="TextBox 58">
            <a:extLst>
              <a:ext uri="{FF2B5EF4-FFF2-40B4-BE49-F238E27FC236}">
                <a16:creationId xmlns:a16="http://schemas.microsoft.com/office/drawing/2014/main" id="{D912C3F2-8D6F-463E-BE3B-39A60C62121E}"/>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60" name="TextBox 59">
            <a:extLst>
              <a:ext uri="{FF2B5EF4-FFF2-40B4-BE49-F238E27FC236}">
                <a16:creationId xmlns:a16="http://schemas.microsoft.com/office/drawing/2014/main" id="{09395BAB-073C-4477-9564-E5BCE21CA990}"/>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61" name="TextBox 60">
            <a:extLst>
              <a:ext uri="{FF2B5EF4-FFF2-40B4-BE49-F238E27FC236}">
                <a16:creationId xmlns:a16="http://schemas.microsoft.com/office/drawing/2014/main" id="{665E6CC1-751A-44D1-8ED1-420D57A14276}"/>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62" name="TextBox 61">
            <a:extLst>
              <a:ext uri="{FF2B5EF4-FFF2-40B4-BE49-F238E27FC236}">
                <a16:creationId xmlns:a16="http://schemas.microsoft.com/office/drawing/2014/main" id="{B0625E90-6466-456D-9274-7E1F2C9A26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63" name="TextBox 62">
            <a:extLst>
              <a:ext uri="{FF2B5EF4-FFF2-40B4-BE49-F238E27FC236}">
                <a16:creationId xmlns:a16="http://schemas.microsoft.com/office/drawing/2014/main" id="{6804E765-2191-42B6-9E3A-D02C18CBFFDC}"/>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64" name="TextBox 63">
            <a:extLst>
              <a:ext uri="{FF2B5EF4-FFF2-40B4-BE49-F238E27FC236}">
                <a16:creationId xmlns:a16="http://schemas.microsoft.com/office/drawing/2014/main" id="{19225393-6B34-40E9-9B2D-5A48CB3849A6}"/>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65" name="TextBox 64">
            <a:extLst>
              <a:ext uri="{FF2B5EF4-FFF2-40B4-BE49-F238E27FC236}">
                <a16:creationId xmlns:a16="http://schemas.microsoft.com/office/drawing/2014/main" id="{2A18B0E7-6DE5-4462-9455-22BCCD920C77}"/>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66" name="TextBox 65">
            <a:extLst>
              <a:ext uri="{FF2B5EF4-FFF2-40B4-BE49-F238E27FC236}">
                <a16:creationId xmlns:a16="http://schemas.microsoft.com/office/drawing/2014/main" id="{8BE2E880-BC8C-453B-8F76-9936DA897B96}"/>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67" name="TextBox 66">
            <a:extLst>
              <a:ext uri="{FF2B5EF4-FFF2-40B4-BE49-F238E27FC236}">
                <a16:creationId xmlns:a16="http://schemas.microsoft.com/office/drawing/2014/main" id="{9935E46C-B7CE-4C29-AD2C-32A76CB812C5}"/>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68" name="TextBox 67">
            <a:extLst>
              <a:ext uri="{FF2B5EF4-FFF2-40B4-BE49-F238E27FC236}">
                <a16:creationId xmlns:a16="http://schemas.microsoft.com/office/drawing/2014/main" id="{D60E066A-7301-4494-8FCC-A164A76B2DF0}"/>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69" name="TextBox 68">
            <a:extLst>
              <a:ext uri="{FF2B5EF4-FFF2-40B4-BE49-F238E27FC236}">
                <a16:creationId xmlns:a16="http://schemas.microsoft.com/office/drawing/2014/main" id="{195952D3-1ACD-465D-A831-1E12D6CDEA1A}"/>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70" name="TextBox 69">
            <a:extLst>
              <a:ext uri="{FF2B5EF4-FFF2-40B4-BE49-F238E27FC236}">
                <a16:creationId xmlns:a16="http://schemas.microsoft.com/office/drawing/2014/main" id="{EA3CD77B-A582-4304-A0E8-EE4E448E2479}"/>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71" name="TextBox 70">
            <a:extLst>
              <a:ext uri="{FF2B5EF4-FFF2-40B4-BE49-F238E27FC236}">
                <a16:creationId xmlns:a16="http://schemas.microsoft.com/office/drawing/2014/main" id="{2A4C2461-E22B-40A2-965B-4C3C14E1746C}"/>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72" name="TextBox 71">
            <a:extLst>
              <a:ext uri="{FF2B5EF4-FFF2-40B4-BE49-F238E27FC236}">
                <a16:creationId xmlns:a16="http://schemas.microsoft.com/office/drawing/2014/main" id="{0A89EF21-87DB-41C7-915A-456F8300A110}"/>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
        <p:nvSpPr>
          <p:cNvPr id="73" name="TextBox 72">
            <a:extLst>
              <a:ext uri="{FF2B5EF4-FFF2-40B4-BE49-F238E27FC236}">
                <a16:creationId xmlns:a16="http://schemas.microsoft.com/office/drawing/2014/main" id="{1519F078-C787-4F73-BE0C-0C8E30AE93BB}"/>
              </a:ext>
            </a:extLst>
          </p:cNvPr>
          <p:cNvSpPr txBox="1"/>
          <p:nvPr/>
        </p:nvSpPr>
        <p:spPr>
          <a:xfrm>
            <a:off x="2650062" y="2720886"/>
            <a:ext cx="1011195" cy="338554"/>
          </a:xfrm>
          <a:prstGeom prst="rect">
            <a:avLst/>
          </a:prstGeom>
          <a:solidFill>
            <a:schemeClr val="bg1"/>
          </a:solidFill>
        </p:spPr>
        <p:txBody>
          <a:bodyPr wrap="square" rtlCol="0">
            <a:spAutoFit/>
          </a:bodyPr>
          <a:lstStyle/>
          <a:p>
            <a:r>
              <a:rPr lang="en-IN" sz="1600" dirty="0"/>
              <a:t>Worker 1</a:t>
            </a:r>
          </a:p>
        </p:txBody>
      </p:sp>
      <p:sp>
        <p:nvSpPr>
          <p:cNvPr id="74" name="TextBox 73">
            <a:extLst>
              <a:ext uri="{FF2B5EF4-FFF2-40B4-BE49-F238E27FC236}">
                <a16:creationId xmlns:a16="http://schemas.microsoft.com/office/drawing/2014/main" id="{746E383C-84D8-4024-9824-34415D65FB17}"/>
              </a:ext>
            </a:extLst>
          </p:cNvPr>
          <p:cNvSpPr txBox="1"/>
          <p:nvPr/>
        </p:nvSpPr>
        <p:spPr>
          <a:xfrm>
            <a:off x="2668832" y="3259096"/>
            <a:ext cx="1011195" cy="338554"/>
          </a:xfrm>
          <a:prstGeom prst="rect">
            <a:avLst/>
          </a:prstGeom>
          <a:solidFill>
            <a:schemeClr val="bg1"/>
          </a:solidFill>
        </p:spPr>
        <p:txBody>
          <a:bodyPr wrap="square" rtlCol="0">
            <a:spAutoFit/>
          </a:bodyPr>
          <a:lstStyle/>
          <a:p>
            <a:r>
              <a:rPr lang="en-IN" sz="1600" dirty="0"/>
              <a:t>Worker 2</a:t>
            </a:r>
          </a:p>
        </p:txBody>
      </p:sp>
      <p:sp>
        <p:nvSpPr>
          <p:cNvPr id="75" name="TextBox 74">
            <a:extLst>
              <a:ext uri="{FF2B5EF4-FFF2-40B4-BE49-F238E27FC236}">
                <a16:creationId xmlns:a16="http://schemas.microsoft.com/office/drawing/2014/main" id="{1A8E6FAA-797F-41EE-8B5A-065ADEE61D80}"/>
              </a:ext>
            </a:extLst>
          </p:cNvPr>
          <p:cNvSpPr txBox="1"/>
          <p:nvPr/>
        </p:nvSpPr>
        <p:spPr>
          <a:xfrm>
            <a:off x="2650062" y="4195989"/>
            <a:ext cx="1011195" cy="338554"/>
          </a:xfrm>
          <a:prstGeom prst="rect">
            <a:avLst/>
          </a:prstGeom>
          <a:solidFill>
            <a:schemeClr val="bg1"/>
          </a:solidFill>
        </p:spPr>
        <p:txBody>
          <a:bodyPr wrap="square" rtlCol="0">
            <a:spAutoFit/>
          </a:bodyPr>
          <a:lstStyle/>
          <a:p>
            <a:r>
              <a:rPr lang="en-IN" sz="1600" dirty="0"/>
              <a:t>Worker 4</a:t>
            </a:r>
          </a:p>
        </p:txBody>
      </p:sp>
      <p:sp>
        <p:nvSpPr>
          <p:cNvPr id="76" name="TextBox 75">
            <a:extLst>
              <a:ext uri="{FF2B5EF4-FFF2-40B4-BE49-F238E27FC236}">
                <a16:creationId xmlns:a16="http://schemas.microsoft.com/office/drawing/2014/main" id="{B85B6EF8-6CED-48F2-89D0-9BA0E150B955}"/>
              </a:ext>
            </a:extLst>
          </p:cNvPr>
          <p:cNvSpPr txBox="1"/>
          <p:nvPr/>
        </p:nvSpPr>
        <p:spPr>
          <a:xfrm>
            <a:off x="2644414" y="4643912"/>
            <a:ext cx="1011195" cy="338554"/>
          </a:xfrm>
          <a:prstGeom prst="rect">
            <a:avLst/>
          </a:prstGeom>
          <a:solidFill>
            <a:schemeClr val="bg1"/>
          </a:solidFill>
        </p:spPr>
        <p:txBody>
          <a:bodyPr wrap="square" rtlCol="0">
            <a:spAutoFit/>
          </a:bodyPr>
          <a:lstStyle/>
          <a:p>
            <a:r>
              <a:rPr lang="en-IN" sz="1600" dirty="0"/>
              <a:t>Worker 5</a:t>
            </a:r>
          </a:p>
        </p:txBody>
      </p:sp>
      <p:sp>
        <p:nvSpPr>
          <p:cNvPr id="77" name="TextBox 76">
            <a:extLst>
              <a:ext uri="{FF2B5EF4-FFF2-40B4-BE49-F238E27FC236}">
                <a16:creationId xmlns:a16="http://schemas.microsoft.com/office/drawing/2014/main" id="{577178FF-809E-41E5-A33C-1A2D5DEF7536}"/>
              </a:ext>
            </a:extLst>
          </p:cNvPr>
          <p:cNvSpPr txBox="1"/>
          <p:nvPr/>
        </p:nvSpPr>
        <p:spPr>
          <a:xfrm>
            <a:off x="2650061" y="5043122"/>
            <a:ext cx="1011195" cy="338554"/>
          </a:xfrm>
          <a:prstGeom prst="rect">
            <a:avLst/>
          </a:prstGeom>
          <a:solidFill>
            <a:schemeClr val="bg1"/>
          </a:solidFill>
        </p:spPr>
        <p:txBody>
          <a:bodyPr wrap="square" rtlCol="0">
            <a:spAutoFit/>
          </a:bodyPr>
          <a:lstStyle/>
          <a:p>
            <a:r>
              <a:rPr lang="en-IN" sz="1600" dirty="0"/>
              <a:t>Worker 6</a:t>
            </a:r>
          </a:p>
        </p:txBody>
      </p:sp>
      <p:cxnSp>
        <p:nvCxnSpPr>
          <p:cNvPr id="78" name="Straight Arrow Connector 77">
            <a:extLst>
              <a:ext uri="{FF2B5EF4-FFF2-40B4-BE49-F238E27FC236}">
                <a16:creationId xmlns:a16="http://schemas.microsoft.com/office/drawing/2014/main" id="{1FBA6317-5E62-4483-9B70-ABC5AC87D8EA}"/>
              </a:ext>
            </a:extLst>
          </p:cNvPr>
          <p:cNvCxnSpPr>
            <a:cxnSpLocks/>
          </p:cNvCxnSpPr>
          <p:nvPr/>
        </p:nvCxnSpPr>
        <p:spPr>
          <a:xfrm>
            <a:off x="3680027" y="2906828"/>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79" name="Straight Arrow Connector 78">
            <a:extLst>
              <a:ext uri="{FF2B5EF4-FFF2-40B4-BE49-F238E27FC236}">
                <a16:creationId xmlns:a16="http://schemas.microsoft.com/office/drawing/2014/main" id="{8CCF7941-1D33-4897-8DB6-685C5E367D68}"/>
              </a:ext>
            </a:extLst>
          </p:cNvPr>
          <p:cNvCxnSpPr>
            <a:cxnSpLocks/>
          </p:cNvCxnSpPr>
          <p:nvPr/>
        </p:nvCxnSpPr>
        <p:spPr>
          <a:xfrm>
            <a:off x="3657599" y="4375677"/>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0" name="Straight Arrow Connector 79">
            <a:extLst>
              <a:ext uri="{FF2B5EF4-FFF2-40B4-BE49-F238E27FC236}">
                <a16:creationId xmlns:a16="http://schemas.microsoft.com/office/drawing/2014/main" id="{469F424C-BFD9-477B-B6BC-0BEFDAA9C6B0}"/>
              </a:ext>
            </a:extLst>
          </p:cNvPr>
          <p:cNvCxnSpPr>
            <a:cxnSpLocks/>
          </p:cNvCxnSpPr>
          <p:nvPr/>
        </p:nvCxnSpPr>
        <p:spPr>
          <a:xfrm>
            <a:off x="3680027" y="34107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5FB99BC5-15FD-445E-814A-77ED87B33650}"/>
              </a:ext>
            </a:extLst>
          </p:cNvPr>
          <p:cNvCxnSpPr>
            <a:cxnSpLocks/>
          </p:cNvCxnSpPr>
          <p:nvPr/>
        </p:nvCxnSpPr>
        <p:spPr>
          <a:xfrm>
            <a:off x="3650106" y="4795555"/>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2" name="Straight Arrow Connector 81">
            <a:extLst>
              <a:ext uri="{FF2B5EF4-FFF2-40B4-BE49-F238E27FC236}">
                <a16:creationId xmlns:a16="http://schemas.microsoft.com/office/drawing/2014/main" id="{EFB6573B-4AFB-4240-9E0B-F7436F2A52FF}"/>
              </a:ext>
            </a:extLst>
          </p:cNvPr>
          <p:cNvCxnSpPr>
            <a:cxnSpLocks/>
          </p:cNvCxnSpPr>
          <p:nvPr/>
        </p:nvCxnSpPr>
        <p:spPr>
          <a:xfrm>
            <a:off x="3661256" y="5206583"/>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3" name="Straight Arrow Connector 82">
            <a:extLst>
              <a:ext uri="{FF2B5EF4-FFF2-40B4-BE49-F238E27FC236}">
                <a16:creationId xmlns:a16="http://schemas.microsoft.com/office/drawing/2014/main" id="{CFA3C550-CD5A-4FFC-A202-6D9B0244A9DF}"/>
              </a:ext>
            </a:extLst>
          </p:cNvPr>
          <p:cNvCxnSpPr>
            <a:cxnSpLocks/>
          </p:cNvCxnSpPr>
          <p:nvPr/>
        </p:nvCxnSpPr>
        <p:spPr>
          <a:xfrm flipV="1">
            <a:off x="1821308" y="2906828"/>
            <a:ext cx="758911" cy="948173"/>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5" name="Straight Arrow Connector 84">
            <a:extLst>
              <a:ext uri="{FF2B5EF4-FFF2-40B4-BE49-F238E27FC236}">
                <a16:creationId xmlns:a16="http://schemas.microsoft.com/office/drawing/2014/main" id="{B50235D4-C482-405E-8F8B-6AE38AD288E7}"/>
              </a:ext>
            </a:extLst>
          </p:cNvPr>
          <p:cNvCxnSpPr>
            <a:cxnSpLocks/>
          </p:cNvCxnSpPr>
          <p:nvPr/>
        </p:nvCxnSpPr>
        <p:spPr>
          <a:xfrm>
            <a:off x="1814330" y="3909756"/>
            <a:ext cx="765889" cy="1296827"/>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id="{268514FC-69A8-4D72-949F-159A50CCC923}"/>
              </a:ext>
            </a:extLst>
          </p:cNvPr>
          <p:cNvCxnSpPr>
            <a:cxnSpLocks/>
          </p:cNvCxnSpPr>
          <p:nvPr/>
        </p:nvCxnSpPr>
        <p:spPr>
          <a:xfrm flipV="1">
            <a:off x="1821308" y="3410739"/>
            <a:ext cx="817604" cy="438985"/>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9" name="Straight Arrow Connector 88">
            <a:extLst>
              <a:ext uri="{FF2B5EF4-FFF2-40B4-BE49-F238E27FC236}">
                <a16:creationId xmlns:a16="http://schemas.microsoft.com/office/drawing/2014/main" id="{F5B68674-1CC4-489A-99DF-C2ED26DA80E1}"/>
              </a:ext>
            </a:extLst>
          </p:cNvPr>
          <p:cNvCxnSpPr>
            <a:cxnSpLocks/>
          </p:cNvCxnSpPr>
          <p:nvPr/>
        </p:nvCxnSpPr>
        <p:spPr>
          <a:xfrm>
            <a:off x="1850654" y="3916836"/>
            <a:ext cx="729565" cy="44843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91" name="Straight Arrow Connector 90">
            <a:extLst>
              <a:ext uri="{FF2B5EF4-FFF2-40B4-BE49-F238E27FC236}">
                <a16:creationId xmlns:a16="http://schemas.microsoft.com/office/drawing/2014/main" id="{DE3450A6-93FD-493C-A057-C2CBA1964DCF}"/>
              </a:ext>
            </a:extLst>
          </p:cNvPr>
          <p:cNvCxnSpPr>
            <a:cxnSpLocks/>
          </p:cNvCxnSpPr>
          <p:nvPr/>
        </p:nvCxnSpPr>
        <p:spPr>
          <a:xfrm>
            <a:off x="1821308" y="3923916"/>
            <a:ext cx="758911" cy="871639"/>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99778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B40C-76DC-4067-82A0-6C5B8EB44982}"/>
              </a:ext>
            </a:extLst>
          </p:cNvPr>
          <p:cNvSpPr txBox="1">
            <a:spLocks/>
          </p:cNvSpPr>
          <p:nvPr/>
        </p:nvSpPr>
        <p:spPr>
          <a:xfrm>
            <a:off x="2286000" y="2438401"/>
            <a:ext cx="7773338" cy="1974573"/>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500" dirty="0">
                <a:latin typeface="Sitka Text" panose="02000505000000020004" pitchFamily="2" charset="0"/>
                <a:ea typeface="+mn-ea"/>
                <a:cs typeface="+mn-cs"/>
              </a:rPr>
              <a:t>PROVISIONING A SQL DATA WAREHOUSE</a:t>
            </a:r>
          </a:p>
          <a:p>
            <a:pPr algn="ctr"/>
            <a:endParaRPr lang="en-IN" dirty="0"/>
          </a:p>
        </p:txBody>
      </p:sp>
    </p:spTree>
    <p:extLst>
      <p:ext uri="{BB962C8B-B14F-4D97-AF65-F5344CB8AC3E}">
        <p14:creationId xmlns:p14="http://schemas.microsoft.com/office/powerpoint/2010/main" val="3191047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1BF9C03D-6212-4F9D-89AF-146312C03CD3}"/>
              </a:ext>
            </a:extLst>
          </p:cNvPr>
          <p:cNvSpPr txBox="1">
            <a:spLocks noChangeArrowheads="1"/>
          </p:cNvSpPr>
          <p:nvPr/>
        </p:nvSpPr>
        <p:spPr>
          <a:xfrm>
            <a:off x="746962" y="1031296"/>
            <a:ext cx="3855275"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FFFFFF"/>
                </a:solidFill>
              </a:rPr>
              <a:t>INTRODUCTION</a:t>
            </a:r>
          </a:p>
        </p:txBody>
      </p:sp>
      <p:graphicFrame>
        <p:nvGraphicFramePr>
          <p:cNvPr id="5" name="TextBox 1">
            <a:extLst>
              <a:ext uri="{FF2B5EF4-FFF2-40B4-BE49-F238E27FC236}">
                <a16:creationId xmlns:a16="http://schemas.microsoft.com/office/drawing/2014/main" id="{CBFADA07-648B-447F-8E8D-4F8F199B4183}"/>
              </a:ext>
            </a:extLst>
          </p:cNvPr>
          <p:cNvGraphicFramePr/>
          <p:nvPr>
            <p:extLst>
              <p:ext uri="{D42A27DB-BD31-4B8C-83A1-F6EECF244321}">
                <p14:modId xmlns:p14="http://schemas.microsoft.com/office/powerpoint/2010/main" val="13053320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510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21EB-56BF-4300-A1D0-AECFE3685EB9}"/>
              </a:ext>
            </a:extLst>
          </p:cNvPr>
          <p:cNvSpPr txBox="1">
            <a:spLocks/>
          </p:cNvSpPr>
          <p:nvPr/>
        </p:nvSpPr>
        <p:spPr>
          <a:xfrm>
            <a:off x="703385" y="6858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PREPARING TO DEPLOY SQL DW</a:t>
            </a:r>
            <a:endParaRPr lang="en-IN" dirty="0">
              <a:latin typeface="Sitka Banner" panose="02000505000000020004" pitchFamily="2" charset="0"/>
              <a:ea typeface="+mn-ea"/>
              <a:cs typeface="+mn-cs"/>
            </a:endParaRPr>
          </a:p>
        </p:txBody>
      </p:sp>
      <p:sp>
        <p:nvSpPr>
          <p:cNvPr id="3" name="TextBox 2">
            <a:extLst>
              <a:ext uri="{FF2B5EF4-FFF2-40B4-BE49-F238E27FC236}">
                <a16:creationId xmlns:a16="http://schemas.microsoft.com/office/drawing/2014/main" id="{F5AA4D3D-0B58-4FD6-A66F-F4680BC30CCA}"/>
              </a:ext>
            </a:extLst>
          </p:cNvPr>
          <p:cNvSpPr txBox="1"/>
          <p:nvPr/>
        </p:nvSpPr>
        <p:spPr>
          <a:xfrm>
            <a:off x="767862" y="2258254"/>
            <a:ext cx="8686800" cy="2862322"/>
          </a:xfrm>
          <a:prstGeom prst="rect">
            <a:avLst/>
          </a:prstGeom>
          <a:solidFill>
            <a:schemeClr val="bg1"/>
          </a:solidFill>
        </p:spPr>
        <p:txBody>
          <a:bodyPr wrap="square" rtlCol="0">
            <a:spAutoFit/>
          </a:bodyPr>
          <a:lstStyle/>
          <a:p>
            <a:pPr marL="342900" indent="-342900">
              <a:lnSpc>
                <a:spcPct val="150000"/>
              </a:lnSpc>
              <a:buFont typeface="Arial" panose="020B0604020202020204" pitchFamily="34" charset="0"/>
              <a:buChar char="•"/>
            </a:pPr>
            <a:r>
              <a:rPr lang="en-IN" sz="2000" dirty="0"/>
              <a:t>Azure subscription         : Where will the deployment be billed? Account access </a:t>
            </a:r>
          </a:p>
          <a:p>
            <a:pPr marL="342900" indent="-342900">
              <a:lnSpc>
                <a:spcPct val="150000"/>
              </a:lnSpc>
              <a:buFont typeface="Arial" panose="020B0604020202020204" pitchFamily="34" charset="0"/>
              <a:buChar char="•"/>
            </a:pPr>
            <a:r>
              <a:rPr lang="en-IN" sz="2000" dirty="0"/>
              <a:t>Resource group              : New or existing? </a:t>
            </a:r>
          </a:p>
          <a:p>
            <a:pPr marL="342900" indent="-342900">
              <a:lnSpc>
                <a:spcPct val="150000"/>
              </a:lnSpc>
              <a:buFont typeface="Arial" panose="020B0604020202020204" pitchFamily="34" charset="0"/>
              <a:buChar char="•"/>
            </a:pPr>
            <a:r>
              <a:rPr lang="en-IN" sz="2000" dirty="0"/>
              <a:t>Logical server                 :  New or existing? </a:t>
            </a:r>
          </a:p>
          <a:p>
            <a:pPr marL="342900" indent="-342900">
              <a:lnSpc>
                <a:spcPct val="150000"/>
              </a:lnSpc>
              <a:buFont typeface="Arial" panose="020B0604020202020204" pitchFamily="34" charset="0"/>
              <a:buChar char="•"/>
            </a:pPr>
            <a:r>
              <a:rPr lang="en-IN" sz="2000" dirty="0"/>
              <a:t>Database name              : Must be unique to its server </a:t>
            </a:r>
          </a:p>
          <a:p>
            <a:pPr marL="342900" indent="-342900">
              <a:lnSpc>
                <a:spcPct val="150000"/>
              </a:lnSpc>
              <a:buFont typeface="Arial" panose="020B0604020202020204" pitchFamily="34" charset="0"/>
              <a:buChar char="•"/>
            </a:pPr>
            <a:r>
              <a:rPr lang="en-IN" sz="2000" dirty="0"/>
              <a:t>Performance settings    : Start with 400 DWU, adjust later </a:t>
            </a:r>
          </a:p>
          <a:p>
            <a:pPr marL="342900" indent="-342900">
              <a:lnSpc>
                <a:spcPct val="150000"/>
              </a:lnSpc>
              <a:buFont typeface="Arial" panose="020B0604020202020204" pitchFamily="34" charset="0"/>
              <a:buChar char="•"/>
            </a:pPr>
            <a:r>
              <a:rPr lang="en-IN" sz="2000" dirty="0"/>
              <a:t>Security Authentication : server administrator, firewall rules</a:t>
            </a:r>
          </a:p>
        </p:txBody>
      </p:sp>
      <p:sp>
        <p:nvSpPr>
          <p:cNvPr id="4" name="TextBox 3">
            <a:extLst>
              <a:ext uri="{FF2B5EF4-FFF2-40B4-BE49-F238E27FC236}">
                <a16:creationId xmlns:a16="http://schemas.microsoft.com/office/drawing/2014/main" id="{D0718971-CAC1-4EE3-905D-CB0A734F8AF3}"/>
              </a:ext>
            </a:extLst>
          </p:cNvPr>
          <p:cNvSpPr txBox="1"/>
          <p:nvPr/>
        </p:nvSpPr>
        <p:spPr>
          <a:xfrm>
            <a:off x="762000" y="1524000"/>
            <a:ext cx="4876800" cy="523220"/>
          </a:xfrm>
          <a:prstGeom prst="rect">
            <a:avLst/>
          </a:prstGeom>
          <a:noFill/>
        </p:spPr>
        <p:txBody>
          <a:bodyPr wrap="square" rtlCol="0">
            <a:spAutoFit/>
          </a:bodyPr>
          <a:lstStyle/>
          <a:p>
            <a:r>
              <a:rPr lang="en-IN" sz="2800" dirty="0"/>
              <a:t>Deployment considerations </a:t>
            </a:r>
          </a:p>
        </p:txBody>
      </p:sp>
    </p:spTree>
    <p:extLst>
      <p:ext uri="{BB962C8B-B14F-4D97-AF65-F5344CB8AC3E}">
        <p14:creationId xmlns:p14="http://schemas.microsoft.com/office/powerpoint/2010/main" val="40636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9BAC2C-354E-425F-8B4C-D11C840DEB91}"/>
              </a:ext>
            </a:extLst>
          </p:cNvPr>
          <p:cNvSpPr/>
          <p:nvPr/>
        </p:nvSpPr>
        <p:spPr>
          <a:xfrm>
            <a:off x="1219200" y="533400"/>
            <a:ext cx="8153400" cy="4154984"/>
          </a:xfrm>
          <a:prstGeom prst="rect">
            <a:avLst/>
          </a:prstGeom>
        </p:spPr>
        <p:txBody>
          <a:bodyPr wrap="square">
            <a:spAutoFit/>
          </a:bodyPr>
          <a:lstStyle/>
          <a:p>
            <a:endParaRPr lang="en-IN" dirty="0"/>
          </a:p>
          <a:p>
            <a:r>
              <a:rPr lang="en-IN" sz="3600" dirty="0"/>
              <a:t>Deployment methods </a:t>
            </a:r>
          </a:p>
          <a:p>
            <a:pPr marL="342900" indent="-342900">
              <a:lnSpc>
                <a:spcPct val="150000"/>
              </a:lnSpc>
              <a:buFont typeface="Arial" panose="020B0604020202020204" pitchFamily="34" charset="0"/>
              <a:buChar char="•"/>
            </a:pPr>
            <a:r>
              <a:rPr lang="en-IN" sz="2000" dirty="0"/>
              <a:t>       Azure Portal (server &amp; database) </a:t>
            </a:r>
          </a:p>
          <a:p>
            <a:pPr>
              <a:lnSpc>
                <a:spcPct val="150000"/>
              </a:lnSpc>
            </a:pPr>
            <a:r>
              <a:rPr lang="en-IN" sz="2000" dirty="0"/>
              <a:t>                     Browser </a:t>
            </a:r>
          </a:p>
          <a:p>
            <a:pPr marL="342900" indent="-342900">
              <a:lnSpc>
                <a:spcPct val="150000"/>
              </a:lnSpc>
              <a:buFont typeface="Arial" panose="020B0604020202020204" pitchFamily="34" charset="0"/>
              <a:buChar char="•"/>
            </a:pPr>
            <a:r>
              <a:rPr lang="en-IN" sz="2000" dirty="0"/>
              <a:t>       </a:t>
            </a:r>
            <a:r>
              <a:rPr lang="en-IN" sz="2000" dirty="0" err="1"/>
              <a:t>PowerSheII</a:t>
            </a:r>
            <a:r>
              <a:rPr lang="en-IN" sz="2000" dirty="0"/>
              <a:t> (server &amp; database) </a:t>
            </a:r>
          </a:p>
          <a:p>
            <a:pPr>
              <a:lnSpc>
                <a:spcPct val="150000"/>
              </a:lnSpc>
            </a:pPr>
            <a:r>
              <a:rPr lang="en-IN" sz="2000" dirty="0"/>
              <a:t>                    Needs Azure PowerShell module </a:t>
            </a:r>
          </a:p>
          <a:p>
            <a:pPr marL="342900" indent="-342900">
              <a:lnSpc>
                <a:spcPct val="150000"/>
              </a:lnSpc>
              <a:buFont typeface="Arial" panose="020B0604020202020204" pitchFamily="34" charset="0"/>
              <a:buChar char="•"/>
            </a:pPr>
            <a:r>
              <a:rPr lang="en-IN" sz="2000" dirty="0"/>
              <a:t>       T-SQL (database only) </a:t>
            </a:r>
          </a:p>
          <a:p>
            <a:pPr>
              <a:lnSpc>
                <a:spcPct val="150000"/>
              </a:lnSpc>
            </a:pPr>
            <a:r>
              <a:rPr lang="en-IN" sz="2000" dirty="0"/>
              <a:t>                    Visual Studio 2013(or later) with SSDT </a:t>
            </a:r>
          </a:p>
          <a:p>
            <a:pPr>
              <a:lnSpc>
                <a:spcPct val="150000"/>
              </a:lnSpc>
            </a:pPr>
            <a:r>
              <a:rPr lang="en-IN" sz="2000" dirty="0"/>
              <a:t>                    SQL Server Management Studio, </a:t>
            </a:r>
            <a:r>
              <a:rPr lang="en-IN" sz="2000" dirty="0" err="1"/>
              <a:t>sqlcmd</a:t>
            </a:r>
            <a:r>
              <a:rPr lang="en-IN" sz="2000" dirty="0"/>
              <a:t> </a:t>
            </a:r>
          </a:p>
        </p:txBody>
      </p:sp>
    </p:spTree>
    <p:extLst>
      <p:ext uri="{BB962C8B-B14F-4D97-AF65-F5344CB8AC3E}">
        <p14:creationId xmlns:p14="http://schemas.microsoft.com/office/powerpoint/2010/main" val="1617204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CF0F5-664A-458A-943A-793FF8D035B9}"/>
              </a:ext>
            </a:extLst>
          </p:cNvPr>
          <p:cNvSpPr/>
          <p:nvPr/>
        </p:nvSpPr>
        <p:spPr>
          <a:xfrm>
            <a:off x="990600" y="1143000"/>
            <a:ext cx="5089214" cy="646331"/>
          </a:xfrm>
          <a:prstGeom prst="rect">
            <a:avLst/>
          </a:prstGeom>
        </p:spPr>
        <p:txBody>
          <a:bodyPr wrap="none">
            <a:spAutoFit/>
          </a:bodyPr>
          <a:lstStyle/>
          <a:p>
            <a:r>
              <a:rPr lang="en-IN" sz="3600" dirty="0"/>
              <a:t>Provisioning : Azure Portal</a:t>
            </a:r>
          </a:p>
        </p:txBody>
      </p:sp>
      <p:pic>
        <p:nvPicPr>
          <p:cNvPr id="3" name="Picture 2">
            <a:extLst>
              <a:ext uri="{FF2B5EF4-FFF2-40B4-BE49-F238E27FC236}">
                <a16:creationId xmlns:a16="http://schemas.microsoft.com/office/drawing/2014/main" id="{62ED0221-84CE-4422-9184-AB91E8CB5C6B}"/>
              </a:ext>
            </a:extLst>
          </p:cNvPr>
          <p:cNvPicPr>
            <a:picLocks noChangeAspect="1"/>
          </p:cNvPicPr>
          <p:nvPr/>
        </p:nvPicPr>
        <p:blipFill>
          <a:blip r:embed="rId2"/>
          <a:stretch>
            <a:fillRect/>
          </a:stretch>
        </p:blipFill>
        <p:spPr>
          <a:xfrm>
            <a:off x="1025769" y="2133600"/>
            <a:ext cx="4905375" cy="2847975"/>
          </a:xfrm>
          <a:prstGeom prst="rect">
            <a:avLst/>
          </a:prstGeom>
        </p:spPr>
      </p:pic>
      <p:pic>
        <p:nvPicPr>
          <p:cNvPr id="4" name="Picture 3">
            <a:extLst>
              <a:ext uri="{FF2B5EF4-FFF2-40B4-BE49-F238E27FC236}">
                <a16:creationId xmlns:a16="http://schemas.microsoft.com/office/drawing/2014/main" id="{FA51FD1A-7914-43D0-96AF-D7341C75B511}"/>
              </a:ext>
            </a:extLst>
          </p:cNvPr>
          <p:cNvPicPr>
            <a:picLocks noChangeAspect="1"/>
          </p:cNvPicPr>
          <p:nvPr/>
        </p:nvPicPr>
        <p:blipFill>
          <a:blip r:embed="rId3"/>
          <a:stretch>
            <a:fillRect/>
          </a:stretch>
        </p:blipFill>
        <p:spPr>
          <a:xfrm>
            <a:off x="6781800" y="1178169"/>
            <a:ext cx="2466975" cy="4314825"/>
          </a:xfrm>
          <a:prstGeom prst="rect">
            <a:avLst/>
          </a:prstGeom>
        </p:spPr>
      </p:pic>
    </p:spTree>
    <p:extLst>
      <p:ext uri="{BB962C8B-B14F-4D97-AF65-F5344CB8AC3E}">
        <p14:creationId xmlns:p14="http://schemas.microsoft.com/office/powerpoint/2010/main" val="1038498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351FC-7078-4EB0-A701-EC00C5DE5F8B}"/>
              </a:ext>
            </a:extLst>
          </p:cNvPr>
          <p:cNvSpPr/>
          <p:nvPr/>
        </p:nvSpPr>
        <p:spPr>
          <a:xfrm>
            <a:off x="990600" y="1143000"/>
            <a:ext cx="4884158" cy="646331"/>
          </a:xfrm>
          <a:prstGeom prst="rect">
            <a:avLst/>
          </a:prstGeom>
        </p:spPr>
        <p:txBody>
          <a:bodyPr wrap="none">
            <a:spAutoFit/>
          </a:bodyPr>
          <a:lstStyle/>
          <a:p>
            <a:r>
              <a:rPr lang="en-IN" sz="3600" dirty="0"/>
              <a:t>Provisioning : PowerShell</a:t>
            </a:r>
          </a:p>
        </p:txBody>
      </p:sp>
      <p:sp>
        <p:nvSpPr>
          <p:cNvPr id="3" name="Rectangle 2">
            <a:extLst>
              <a:ext uri="{FF2B5EF4-FFF2-40B4-BE49-F238E27FC236}">
                <a16:creationId xmlns:a16="http://schemas.microsoft.com/office/drawing/2014/main" id="{A5F97B46-915D-4CD3-90C5-FDCE520C31D8}"/>
              </a:ext>
            </a:extLst>
          </p:cNvPr>
          <p:cNvSpPr/>
          <p:nvPr/>
        </p:nvSpPr>
        <p:spPr>
          <a:xfrm>
            <a:off x="1524000" y="1981200"/>
            <a:ext cx="86868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Login- AzureRmAccount  …</a:t>
            </a:r>
          </a:p>
          <a:p>
            <a:r>
              <a:rPr lang="en-IN" sz="2200" dirty="0">
                <a:solidFill>
                  <a:schemeClr val="bg1"/>
                </a:solidFill>
                <a:latin typeface="Courier New" panose="02070309020205020404" pitchFamily="49" charset="0"/>
                <a:cs typeface="Courier New" panose="02070309020205020404" pitchFamily="49" charset="0"/>
              </a:rPr>
              <a:t>Get- AzureRmSubscription     …</a:t>
            </a:r>
          </a:p>
          <a:p>
            <a:r>
              <a:rPr lang="en-IN" sz="2200" dirty="0">
                <a:solidFill>
                  <a:schemeClr val="bg1"/>
                </a:solidFill>
                <a:latin typeface="Courier New" panose="02070309020205020404" pitchFamily="49" charset="0"/>
                <a:cs typeface="Courier New" panose="02070309020205020404" pitchFamily="49" charset="0"/>
              </a:rPr>
              <a:t>New-AzureRmSqlDatabase </a:t>
            </a:r>
          </a:p>
          <a:p>
            <a:r>
              <a:rPr lang="en-IN" sz="2200" dirty="0">
                <a:latin typeface="Courier New" panose="02070309020205020404" pitchFamily="49" charset="0"/>
                <a:cs typeface="Courier New" panose="02070309020205020404" pitchFamily="49" charset="0"/>
              </a:rPr>
              <a:t>         </a:t>
            </a:r>
            <a:r>
              <a:rPr lang="en-IN" sz="2200" dirty="0">
                <a:solidFill>
                  <a:schemeClr val="bg1"/>
                </a:solidFill>
                <a:latin typeface="Courier New" panose="02070309020205020404" pitchFamily="49" charset="0"/>
                <a:cs typeface="Courier New" panose="02070309020205020404" pitchFamily="49" charset="0"/>
              </a:rPr>
              <a:t> -RequestedServiceObjectiveName “DW400” </a:t>
            </a:r>
          </a:p>
          <a:p>
            <a:r>
              <a:rPr lang="en-IN" sz="2200" dirty="0">
                <a:solidFill>
                  <a:schemeClr val="bg1"/>
                </a:solidFill>
                <a:latin typeface="Courier New" panose="02070309020205020404" pitchFamily="49" charset="0"/>
                <a:cs typeface="Courier New" panose="02070309020205020404" pitchFamily="49" charset="0"/>
              </a:rPr>
              <a:t>          -DatabaseName "DAT200Demo " </a:t>
            </a:r>
          </a:p>
          <a:p>
            <a:r>
              <a:rPr lang="en-IN" sz="2200" dirty="0">
                <a:solidFill>
                  <a:schemeClr val="bg1"/>
                </a:solidFill>
                <a:latin typeface="Courier New" panose="02070309020205020404" pitchFamily="49" charset="0"/>
                <a:cs typeface="Courier New" panose="02070309020205020404" pitchFamily="49" charset="0"/>
              </a:rPr>
              <a:t>          -ServerName "DAT200Svr" </a:t>
            </a:r>
          </a:p>
          <a:p>
            <a:r>
              <a:rPr lang="en-IN" sz="2200" dirty="0">
                <a:solidFill>
                  <a:schemeClr val="bg1"/>
                </a:solidFill>
                <a:latin typeface="Courier New" panose="02070309020205020404" pitchFamily="49" charset="0"/>
                <a:cs typeface="Courier New" panose="02070309020205020404" pitchFamily="49" charset="0"/>
              </a:rPr>
              <a:t>          -ResourceGroupName " DAT200RG" </a:t>
            </a:r>
          </a:p>
          <a:p>
            <a:r>
              <a:rPr lang="en-IN" sz="2200" dirty="0">
                <a:solidFill>
                  <a:schemeClr val="bg1"/>
                </a:solidFill>
                <a:latin typeface="Courier New" panose="02070309020205020404" pitchFamily="49" charset="0"/>
                <a:cs typeface="Courier New" panose="02070309020205020404" pitchFamily="49" charset="0"/>
              </a:rPr>
              <a:t>          -Edition "DataWarehouse" </a:t>
            </a:r>
          </a:p>
        </p:txBody>
      </p:sp>
    </p:spTree>
    <p:extLst>
      <p:ext uri="{BB962C8B-B14F-4D97-AF65-F5344CB8AC3E}">
        <p14:creationId xmlns:p14="http://schemas.microsoft.com/office/powerpoint/2010/main" val="772203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7965C3-A1E8-4144-A99E-E036E93CA609}"/>
              </a:ext>
            </a:extLst>
          </p:cNvPr>
          <p:cNvSpPr/>
          <p:nvPr/>
        </p:nvSpPr>
        <p:spPr>
          <a:xfrm>
            <a:off x="990600" y="990600"/>
            <a:ext cx="3884525" cy="646331"/>
          </a:xfrm>
          <a:prstGeom prst="rect">
            <a:avLst/>
          </a:prstGeom>
        </p:spPr>
        <p:txBody>
          <a:bodyPr wrap="none">
            <a:spAutoFit/>
          </a:bodyPr>
          <a:lstStyle/>
          <a:p>
            <a:r>
              <a:rPr lang="en-IN" sz="3600" dirty="0"/>
              <a:t>Provisioning : T-SQL</a:t>
            </a:r>
          </a:p>
        </p:txBody>
      </p:sp>
      <p:sp>
        <p:nvSpPr>
          <p:cNvPr id="4" name="Rectangle 3">
            <a:extLst>
              <a:ext uri="{FF2B5EF4-FFF2-40B4-BE49-F238E27FC236}">
                <a16:creationId xmlns:a16="http://schemas.microsoft.com/office/drawing/2014/main" id="{77225702-1762-4C70-B7E1-F95B24E0ADEC}"/>
              </a:ext>
            </a:extLst>
          </p:cNvPr>
          <p:cNvSpPr/>
          <p:nvPr/>
        </p:nvSpPr>
        <p:spPr>
          <a:xfrm>
            <a:off x="1524000" y="1981200"/>
            <a:ext cx="89916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CREATE DATABASE DAT200Demo </a:t>
            </a:r>
          </a:p>
          <a:p>
            <a:r>
              <a:rPr lang="en-IN" sz="2200" dirty="0">
                <a:solidFill>
                  <a:schemeClr val="bg1"/>
                </a:solidFill>
                <a:latin typeface="Courier New" panose="02070309020205020404" pitchFamily="49" charset="0"/>
                <a:cs typeface="Courier New" panose="02070309020205020404" pitchFamily="49" charset="0"/>
              </a:rPr>
              <a:t> COLLATE SQL_Latin1_General_CP1_AS </a:t>
            </a:r>
          </a:p>
          <a:p>
            <a:r>
              <a:rPr lang="en-IN" sz="2200" dirty="0">
                <a:solidFill>
                  <a:schemeClr val="bg1"/>
                </a:solidFill>
                <a:latin typeface="Courier New" panose="02070309020205020404" pitchFamily="49" charset="0"/>
                <a:cs typeface="Courier New" panose="02070309020205020404" pitchFamily="49" charset="0"/>
              </a:rPr>
              <a:t>(EDITION=‘</a:t>
            </a:r>
            <a:r>
              <a:rPr lang="en-IN" sz="2200" dirty="0" err="1">
                <a:solidFill>
                  <a:schemeClr val="bg1"/>
                </a:solidFill>
                <a:latin typeface="Courier New" panose="02070309020205020404" pitchFamily="49" charset="0"/>
                <a:cs typeface="Courier New" panose="02070309020205020404" pitchFamily="49" charset="0"/>
              </a:rPr>
              <a:t>datawarehouse</a:t>
            </a:r>
            <a:r>
              <a:rPr lang="en-IN" sz="2200" dirty="0">
                <a:solidFill>
                  <a:schemeClr val="bg1"/>
                </a:solidFill>
                <a:latin typeface="Courier New" panose="02070309020205020404" pitchFamily="49" charset="0"/>
                <a:cs typeface="Courier New" panose="02070309020205020404" pitchFamily="49" charset="0"/>
              </a:rPr>
              <a:t>‘,SERVICE_OBJECTIVE = ‘DW400’ </a:t>
            </a:r>
          </a:p>
          <a:p>
            <a:r>
              <a:rPr lang="en-IN" sz="2200" dirty="0">
                <a:solidFill>
                  <a:schemeClr val="bg1"/>
                </a:solidFill>
                <a:latin typeface="Courier New" panose="02070309020205020404" pitchFamily="49" charset="0"/>
                <a:cs typeface="Courier New" panose="02070309020205020404" pitchFamily="49" charset="0"/>
              </a:rPr>
              <a:t> MAXSIZE= 10240 GB) ; </a:t>
            </a: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r>
              <a:rPr lang="en-IN" sz="2200" dirty="0">
                <a:solidFill>
                  <a:schemeClr val="bg1"/>
                </a:solidFill>
                <a:latin typeface="Courier New" panose="02070309020205020404" pitchFamily="49" charset="0"/>
                <a:cs typeface="Courier New" panose="02070309020205020404" pitchFamily="49" charset="0"/>
              </a:rPr>
              <a:t>Create logical server in Portal or with PowerShell </a:t>
            </a:r>
          </a:p>
        </p:txBody>
      </p:sp>
    </p:spTree>
    <p:extLst>
      <p:ext uri="{BB962C8B-B14F-4D97-AF65-F5344CB8AC3E}">
        <p14:creationId xmlns:p14="http://schemas.microsoft.com/office/powerpoint/2010/main" val="395735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BB8C51-DE7B-A747-827F-25E66ED07C6E}"/>
              </a:ext>
            </a:extLst>
          </p:cNvPr>
          <p:cNvSpPr>
            <a:spLocks noGrp="1"/>
          </p:cNvSpPr>
          <p:nvPr>
            <p:ph type="title"/>
          </p:nvPr>
        </p:nvSpPr>
        <p:spPr>
          <a:xfrm>
            <a:off x="863029" y="1012004"/>
            <a:ext cx="3416158" cy="4795408"/>
          </a:xfrm>
        </p:spPr>
        <p:txBody>
          <a:bodyPr>
            <a:normAutofit/>
          </a:bodyPr>
          <a:lstStyle/>
          <a:p>
            <a:r>
              <a:rPr lang="en-US">
                <a:solidFill>
                  <a:srgbClr val="FFFFFF"/>
                </a:solidFill>
              </a:rPr>
              <a:t>Next 5 Days </a:t>
            </a:r>
          </a:p>
        </p:txBody>
      </p:sp>
      <p:graphicFrame>
        <p:nvGraphicFramePr>
          <p:cNvPr id="5" name="Content Placeholder 2">
            <a:extLst>
              <a:ext uri="{FF2B5EF4-FFF2-40B4-BE49-F238E27FC236}">
                <a16:creationId xmlns:a16="http://schemas.microsoft.com/office/drawing/2014/main" id="{6AB66942-E7F2-412C-9942-5FDB104A3602}"/>
              </a:ext>
            </a:extLst>
          </p:cNvPr>
          <p:cNvGraphicFramePr>
            <a:graphicFrameLocks noGrp="1"/>
          </p:cNvGraphicFramePr>
          <p:nvPr>
            <p:ph idx="1"/>
            <p:extLst>
              <p:ext uri="{D42A27DB-BD31-4B8C-83A1-F6EECF244321}">
                <p14:modId xmlns:p14="http://schemas.microsoft.com/office/powerpoint/2010/main" val="3953014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4624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8936-7558-4D1D-9B45-06BD7BEB9FB2}"/>
              </a:ext>
            </a:extLst>
          </p:cNvPr>
          <p:cNvSpPr txBox="1">
            <a:spLocks/>
          </p:cNvSpPr>
          <p:nvPr/>
        </p:nvSpPr>
        <p:spPr>
          <a:xfrm>
            <a:off x="2087217" y="1643271"/>
            <a:ext cx="8154338" cy="2451651"/>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600" dirty="0">
                <a:latin typeface="Sitka Text" panose="02000505000000020004" pitchFamily="2" charset="0"/>
                <a:ea typeface="+mn-ea"/>
                <a:cs typeface="+mn-cs"/>
              </a:rPr>
              <a:t>DESIGNING </a:t>
            </a:r>
            <a:r>
              <a:rPr lang="en-IN" sz="6500" dirty="0">
                <a:latin typeface="Sitka Text" panose="02000505000000020004" pitchFamily="2" charset="0"/>
                <a:ea typeface="+mn-ea"/>
                <a:cs typeface="+mn-cs"/>
              </a:rPr>
              <a:t>TABLES</a:t>
            </a:r>
            <a:r>
              <a:rPr lang="en-IN" sz="6600" dirty="0">
                <a:latin typeface="Sitka Text" panose="02000505000000020004" pitchFamily="2" charset="0"/>
                <a:ea typeface="+mn-ea"/>
                <a:cs typeface="+mn-cs"/>
              </a:rPr>
              <a:t> AND </a:t>
            </a:r>
          </a:p>
          <a:p>
            <a:pPr algn="ctr">
              <a:lnSpc>
                <a:spcPct val="110000"/>
              </a:lnSpc>
            </a:pPr>
            <a:r>
              <a:rPr lang="en-IN" sz="6600" dirty="0">
                <a:latin typeface="Sitka Text" panose="02000505000000020004" pitchFamily="2" charset="0"/>
                <a:ea typeface="+mn-ea"/>
                <a:cs typeface="+mn-cs"/>
              </a:rPr>
              <a:t>LOADING DATA</a:t>
            </a: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val="56316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48900B-F292-49FD-A0BD-E9486CA32CB1}"/>
              </a:ext>
            </a:extLst>
          </p:cNvPr>
          <p:cNvSpPr txBox="1"/>
          <p:nvPr/>
        </p:nvSpPr>
        <p:spPr>
          <a:xfrm>
            <a:off x="1981200" y="1447800"/>
            <a:ext cx="8534400" cy="3170099"/>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 </a:t>
            </a:r>
            <a:endParaRPr lang="en-IN" sz="2000" dirty="0">
              <a:solidFill>
                <a:schemeClr val="accent1">
                  <a:lumMod val="7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Distributing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Designing Tables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Loading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Indexes and Statistics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Lab: Designing Tables and Loading Data </a:t>
            </a:r>
            <a:endParaRPr lang="en-IN" sz="2000" dirty="0">
              <a:solidFill>
                <a:schemeClr val="accent2">
                  <a:lumMod val="75000"/>
                </a:schemeClr>
              </a:solidFill>
            </a:endParaRPr>
          </a:p>
          <a:p>
            <a:endParaRPr lang="en-IN" sz="2000" dirty="0"/>
          </a:p>
        </p:txBody>
      </p:sp>
      <p:sp>
        <p:nvSpPr>
          <p:cNvPr id="3" name="Rectangle 2">
            <a:extLst>
              <a:ext uri="{FF2B5EF4-FFF2-40B4-BE49-F238E27FC236}">
                <a16:creationId xmlns:a16="http://schemas.microsoft.com/office/drawing/2014/main" id="{E49603E0-A6C6-47CB-873E-FB1669D3E6A3}"/>
              </a:ext>
            </a:extLst>
          </p:cNvPr>
          <p:cNvSpPr txBox="1">
            <a:spLocks noChangeArrowheads="1"/>
          </p:cNvSpPr>
          <p:nvPr/>
        </p:nvSpPr>
        <p:spPr>
          <a:xfrm>
            <a:off x="1447800" y="4572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itka Text" panose="02000505000000020004" pitchFamily="2" charset="0"/>
                <a:ea typeface="+mn-ea"/>
                <a:cs typeface="+mn-cs"/>
              </a:rPr>
              <a:t>INTRODUCTION</a:t>
            </a:r>
          </a:p>
        </p:txBody>
      </p:sp>
    </p:spTree>
    <p:extLst>
      <p:ext uri="{BB962C8B-B14F-4D97-AF65-F5344CB8AC3E}">
        <p14:creationId xmlns:p14="http://schemas.microsoft.com/office/powerpoint/2010/main" val="247860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E6F1D-3F81-4CAA-B440-A31A6D7205F4}"/>
              </a:ext>
            </a:extLst>
          </p:cNvPr>
          <p:cNvSpPr>
            <a:spLocks noGrp="1"/>
          </p:cNvSpPr>
          <p:nvPr>
            <p:ph type="title"/>
          </p:nvPr>
        </p:nvSpPr>
        <p:spPr/>
        <p:txBody>
          <a:bodyPr>
            <a:normAutofit/>
          </a:bodyPr>
          <a:lstStyle/>
          <a:p>
            <a:r>
              <a:rPr lang="en-US" b="0" dirty="0">
                <a:solidFill>
                  <a:schemeClr val="tx1"/>
                </a:solidFill>
              </a:rPr>
              <a:t>Partitioning tables in SQL Data Warehouse</a:t>
            </a:r>
            <a:endParaRPr lang="en-US" dirty="0">
              <a:solidFill>
                <a:schemeClr val="tx1"/>
              </a:solidFill>
            </a:endParaRPr>
          </a:p>
        </p:txBody>
      </p:sp>
      <p:sp>
        <p:nvSpPr>
          <p:cNvPr id="6" name="Text Placeholder 5">
            <a:extLst>
              <a:ext uri="{FF2B5EF4-FFF2-40B4-BE49-F238E27FC236}">
                <a16:creationId xmlns:a16="http://schemas.microsoft.com/office/drawing/2014/main" id="{22B8ED46-8311-4759-9EEF-23BAFD7F2EC9}"/>
              </a:ext>
            </a:extLst>
          </p:cNvPr>
          <p:cNvSpPr>
            <a:spLocks noGrp="1"/>
          </p:cNvSpPr>
          <p:nvPr>
            <p:ph type="body" idx="13"/>
          </p:nvPr>
        </p:nvSpPr>
        <p:spPr/>
        <p:txBody>
          <a:bodyPr/>
          <a:lstStyle/>
          <a:p>
            <a:endParaRPr lang="en-US"/>
          </a:p>
        </p:txBody>
      </p:sp>
      <p:sp>
        <p:nvSpPr>
          <p:cNvPr id="7" name="Content Placeholder 6">
            <a:extLst>
              <a:ext uri="{FF2B5EF4-FFF2-40B4-BE49-F238E27FC236}">
                <a16:creationId xmlns:a16="http://schemas.microsoft.com/office/drawing/2014/main" id="{82EA4420-E5F3-40EB-AEC3-D891A263AA84}"/>
              </a:ext>
            </a:extLst>
          </p:cNvPr>
          <p:cNvSpPr>
            <a:spLocks noGrp="1"/>
          </p:cNvSpPr>
          <p:nvPr>
            <p:ph sz="half" idx="16"/>
          </p:nvPr>
        </p:nvSpPr>
        <p:spPr/>
        <p:txBody>
          <a:bodyPr/>
          <a:lstStyle/>
          <a:p>
            <a:r>
              <a:rPr lang="en-US" dirty="0"/>
              <a:t>Benefits of partitioning : Works upon the ADW Distribution . </a:t>
            </a:r>
          </a:p>
          <a:p>
            <a:r>
              <a:rPr lang="en-US" dirty="0"/>
              <a:t>Benefits to loads</a:t>
            </a:r>
          </a:p>
          <a:p>
            <a:r>
              <a:rPr lang="en-US" dirty="0"/>
              <a:t>Benefits to queries : Applied to Filtered Partitions.</a:t>
            </a:r>
          </a:p>
          <a:p>
            <a:r>
              <a:rPr lang="en-US" dirty="0">
                <a:solidFill>
                  <a:srgbClr val="FF0000"/>
                </a:solidFill>
              </a:rPr>
              <a:t>WITH	 ( </a:t>
            </a:r>
          </a:p>
          <a:p>
            <a:pPr marL="0" indent="0">
              <a:buNone/>
            </a:pPr>
            <a:r>
              <a:rPr lang="en-US" dirty="0">
                <a:solidFill>
                  <a:srgbClr val="FF0000"/>
                </a:solidFill>
              </a:rPr>
              <a:t>	CLUSTERED COLUMNSTORE INDEX , DISTRIBUTION = HASH([</a:t>
            </a:r>
            <a:r>
              <a:rPr lang="en-US" dirty="0" err="1">
                <a:solidFill>
                  <a:srgbClr val="FF0000"/>
                </a:solidFill>
              </a:rPr>
              <a:t>ProductKey</a:t>
            </a:r>
            <a:r>
              <a:rPr lang="en-US" dirty="0">
                <a:solidFill>
                  <a:srgbClr val="FF0000"/>
                </a:solidFill>
              </a:rPr>
              <a:t>]) , </a:t>
            </a:r>
          </a:p>
          <a:p>
            <a:pPr marL="0" indent="0">
              <a:buNone/>
            </a:pPr>
            <a:br>
              <a:rPr lang="en-US" dirty="0">
                <a:solidFill>
                  <a:srgbClr val="FF0000"/>
                </a:solidFill>
              </a:rPr>
            </a:br>
            <a:r>
              <a:rPr lang="en-US" dirty="0">
                <a:solidFill>
                  <a:srgbClr val="FF0000"/>
                </a:solidFill>
              </a:rPr>
              <a:t>	PARTITION ( [</a:t>
            </a:r>
            <a:r>
              <a:rPr lang="en-US" dirty="0" err="1">
                <a:solidFill>
                  <a:srgbClr val="FF0000"/>
                </a:solidFill>
              </a:rPr>
              <a:t>OrderDateKey</a:t>
            </a:r>
            <a:r>
              <a:rPr lang="en-US" dirty="0">
                <a:solidFill>
                  <a:srgbClr val="FF0000"/>
                </a:solidFill>
              </a:rPr>
              <a:t>] RANGE RIGHT FOR VALUES </a:t>
            </a:r>
          </a:p>
          <a:p>
            <a:pPr marL="0" indent="0">
              <a:buNone/>
            </a:pPr>
            <a:endParaRPr lang="en-US" dirty="0">
              <a:solidFill>
                <a:srgbClr val="FF0000"/>
              </a:solidFill>
            </a:endParaRPr>
          </a:p>
          <a:p>
            <a:pPr marL="0" indent="0">
              <a:buNone/>
            </a:pPr>
            <a:r>
              <a:rPr lang="en-US" dirty="0">
                <a:solidFill>
                  <a:srgbClr val="FF0000"/>
                </a:solidFill>
              </a:rPr>
              <a:t>	(20000101,20010101,20020101 ,20030101,20040101,20050101 ) )</a:t>
            </a:r>
          </a:p>
          <a:p>
            <a:pPr marL="0" indent="0">
              <a:buNone/>
            </a:pPr>
            <a:r>
              <a:rPr lang="en-US" dirty="0">
                <a:solidFill>
                  <a:srgbClr val="FF0000"/>
                </a:solidFill>
              </a:rPr>
              <a:t>	 )</a:t>
            </a:r>
          </a:p>
          <a:p>
            <a:endParaRPr lang="en-US" dirty="0"/>
          </a:p>
          <a:p>
            <a:endParaRPr lang="en-US" dirty="0"/>
          </a:p>
        </p:txBody>
      </p:sp>
    </p:spTree>
    <p:extLst>
      <p:ext uri="{BB962C8B-B14F-4D97-AF65-F5344CB8AC3E}">
        <p14:creationId xmlns:p14="http://schemas.microsoft.com/office/powerpoint/2010/main" val="2740980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1AF1-6F1D-4F73-BFD8-73D2ADEA16F9}"/>
              </a:ext>
            </a:extLst>
          </p:cNvPr>
          <p:cNvSpPr>
            <a:spLocks noGrp="1"/>
          </p:cNvSpPr>
          <p:nvPr>
            <p:ph type="title"/>
          </p:nvPr>
        </p:nvSpPr>
        <p:spPr/>
        <p:txBody>
          <a:bodyPr>
            <a:normAutofit/>
          </a:bodyPr>
          <a:lstStyle/>
          <a:p>
            <a:r>
              <a:rPr lang="en-US" b="0" dirty="0"/>
              <a:t>Temporary tables in SQL Data Warehouse</a:t>
            </a:r>
            <a:endParaRPr lang="en-US" dirty="0"/>
          </a:p>
        </p:txBody>
      </p:sp>
      <p:sp>
        <p:nvSpPr>
          <p:cNvPr id="3" name="Text Placeholder 2">
            <a:extLst>
              <a:ext uri="{FF2B5EF4-FFF2-40B4-BE49-F238E27FC236}">
                <a16:creationId xmlns:a16="http://schemas.microsoft.com/office/drawing/2014/main" id="{2A150193-636A-4E3D-86B4-E198C31B14DD}"/>
              </a:ext>
            </a:extLst>
          </p:cNvPr>
          <p:cNvSpPr>
            <a:spLocks noGrp="1"/>
          </p:cNvSpPr>
          <p:nvPr>
            <p:ph type="body" idx="13"/>
          </p:nvPr>
        </p:nvSpPr>
        <p:spPr/>
        <p:txBody>
          <a:bodyPr/>
          <a:lstStyle/>
          <a:p>
            <a:endParaRPr lang="en-US" dirty="0"/>
          </a:p>
        </p:txBody>
      </p:sp>
      <p:sp>
        <p:nvSpPr>
          <p:cNvPr id="4" name="Content Placeholder 3">
            <a:extLst>
              <a:ext uri="{FF2B5EF4-FFF2-40B4-BE49-F238E27FC236}">
                <a16:creationId xmlns:a16="http://schemas.microsoft.com/office/drawing/2014/main" id="{E15BC1A4-27D9-4ABE-A20B-50FDB8E2C5B3}"/>
              </a:ext>
            </a:extLst>
          </p:cNvPr>
          <p:cNvSpPr>
            <a:spLocks noGrp="1"/>
          </p:cNvSpPr>
          <p:nvPr>
            <p:ph sz="half" idx="16"/>
          </p:nvPr>
        </p:nvSpPr>
        <p:spPr/>
        <p:txBody>
          <a:bodyPr/>
          <a:lstStyle/>
          <a:p>
            <a:r>
              <a:rPr lang="en-US" dirty="0"/>
              <a:t>Best for transformation where the intermediate results are transient</a:t>
            </a:r>
          </a:p>
          <a:p>
            <a:r>
              <a:rPr lang="en-US" dirty="0"/>
              <a:t>Temporary tables offer a performance benefit because their results are written to local rather than remote storage . But global tables are not available yet. </a:t>
            </a:r>
          </a:p>
          <a:p>
            <a:r>
              <a:rPr lang="en-US" dirty="0"/>
              <a:t>Temporary tables are slightly different in Azure SQL Data Warehouse than Azure SQL Database as they can be accessed from anywhere inside the session, including both inside and outside of a stored procedure.</a:t>
            </a:r>
          </a:p>
          <a:p>
            <a:r>
              <a:rPr lang="en-US" dirty="0"/>
              <a:t>Create a temporary table</a:t>
            </a:r>
          </a:p>
          <a:p>
            <a:endParaRPr lang="en-US" dirty="0"/>
          </a:p>
        </p:txBody>
      </p:sp>
      <p:pic>
        <p:nvPicPr>
          <p:cNvPr id="5" name="Picture 4">
            <a:extLst>
              <a:ext uri="{FF2B5EF4-FFF2-40B4-BE49-F238E27FC236}">
                <a16:creationId xmlns:a16="http://schemas.microsoft.com/office/drawing/2014/main" id="{1AB450EA-BDEE-4EA6-8770-86878017955D}"/>
              </a:ext>
            </a:extLst>
          </p:cNvPr>
          <p:cNvPicPr>
            <a:picLocks noChangeAspect="1"/>
          </p:cNvPicPr>
          <p:nvPr/>
        </p:nvPicPr>
        <p:blipFill>
          <a:blip r:embed="rId2"/>
          <a:stretch>
            <a:fillRect/>
          </a:stretch>
        </p:blipFill>
        <p:spPr>
          <a:xfrm>
            <a:off x="3830706" y="3560969"/>
            <a:ext cx="6360215" cy="2914650"/>
          </a:xfrm>
          <a:prstGeom prst="rect">
            <a:avLst/>
          </a:prstGeom>
        </p:spPr>
      </p:pic>
    </p:spTree>
    <p:extLst>
      <p:ext uri="{BB962C8B-B14F-4D97-AF65-F5344CB8AC3E}">
        <p14:creationId xmlns:p14="http://schemas.microsoft.com/office/powerpoint/2010/main" val="2700013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EC34-2F00-4584-8494-92EF5F369AE0}"/>
              </a:ext>
            </a:extLst>
          </p:cNvPr>
          <p:cNvSpPr>
            <a:spLocks noGrp="1"/>
          </p:cNvSpPr>
          <p:nvPr>
            <p:ph type="title"/>
          </p:nvPr>
        </p:nvSpPr>
        <p:spPr/>
        <p:txBody>
          <a:bodyPr>
            <a:normAutofit/>
          </a:bodyPr>
          <a:lstStyle/>
          <a:p>
            <a:r>
              <a:rPr lang="en-US" b="0" dirty="0"/>
              <a:t>Stored procedures in SQL Data Warehouse</a:t>
            </a:r>
            <a:endParaRPr lang="en-US" dirty="0"/>
          </a:p>
        </p:txBody>
      </p:sp>
      <p:sp>
        <p:nvSpPr>
          <p:cNvPr id="3" name="Text Placeholder 2">
            <a:extLst>
              <a:ext uri="{FF2B5EF4-FFF2-40B4-BE49-F238E27FC236}">
                <a16:creationId xmlns:a16="http://schemas.microsoft.com/office/drawing/2014/main" id="{901C3ED3-D68A-4B1D-A7E3-879F17EEADF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id="{5400115B-FBA6-4384-89F5-24EEF78494FA}"/>
              </a:ext>
            </a:extLst>
          </p:cNvPr>
          <p:cNvSpPr>
            <a:spLocks noGrp="1"/>
          </p:cNvSpPr>
          <p:nvPr>
            <p:ph sz="half" idx="16"/>
          </p:nvPr>
        </p:nvSpPr>
        <p:spPr/>
        <p:txBody>
          <a:bodyPr/>
          <a:lstStyle/>
          <a:p>
            <a:r>
              <a:rPr lang="en-US" dirty="0"/>
              <a:t>Limitations and Usage : </a:t>
            </a:r>
          </a:p>
          <a:p>
            <a:pPr lvl="1"/>
            <a:r>
              <a:rPr lang="en-US" dirty="0"/>
              <a:t>SQL Data Warehouse support a maximum of 8 nesting levels.</a:t>
            </a:r>
          </a:p>
          <a:p>
            <a:pPr lvl="1"/>
            <a:r>
              <a:rPr lang="en-US" dirty="0"/>
              <a:t>Temporary stored procedure</a:t>
            </a:r>
          </a:p>
          <a:p>
            <a:pPr lvl="1"/>
            <a:r>
              <a:rPr lang="en-US" dirty="0"/>
              <a:t>Encryption option</a:t>
            </a:r>
          </a:p>
        </p:txBody>
      </p:sp>
      <p:pic>
        <p:nvPicPr>
          <p:cNvPr id="5" name="Picture 4">
            <a:extLst>
              <a:ext uri="{FF2B5EF4-FFF2-40B4-BE49-F238E27FC236}">
                <a16:creationId xmlns:a16="http://schemas.microsoft.com/office/drawing/2014/main" id="{D88D884A-B9E2-4B46-83AB-7CA11B1884C1}"/>
              </a:ext>
            </a:extLst>
          </p:cNvPr>
          <p:cNvPicPr>
            <a:picLocks noChangeAspect="1"/>
          </p:cNvPicPr>
          <p:nvPr/>
        </p:nvPicPr>
        <p:blipFill>
          <a:blip r:embed="rId2"/>
          <a:stretch>
            <a:fillRect/>
          </a:stretch>
        </p:blipFill>
        <p:spPr>
          <a:xfrm>
            <a:off x="1990850" y="3458819"/>
            <a:ext cx="7438073" cy="2199238"/>
          </a:xfrm>
          <a:prstGeom prst="rect">
            <a:avLst/>
          </a:prstGeom>
        </p:spPr>
      </p:pic>
    </p:spTree>
    <p:extLst>
      <p:ext uri="{BB962C8B-B14F-4D97-AF65-F5344CB8AC3E}">
        <p14:creationId xmlns:p14="http://schemas.microsoft.com/office/powerpoint/2010/main" val="3050348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BBFF-D550-4885-976B-C02881EE678D}"/>
              </a:ext>
            </a:extLst>
          </p:cNvPr>
          <p:cNvSpPr txBox="1">
            <a:spLocks/>
          </p:cNvSpPr>
          <p:nvPr/>
        </p:nvSpPr>
        <p:spPr>
          <a:xfrm>
            <a:off x="1371600" y="5334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DESIGNING TABLES</a:t>
            </a:r>
            <a:endParaRPr lang="en-IN" dirty="0">
              <a:latin typeface="Sitka Banner" panose="02000505000000020004" pitchFamily="2" charset="0"/>
              <a:ea typeface="+mn-ea"/>
              <a:cs typeface="+mn-cs"/>
            </a:endParaRPr>
          </a:p>
        </p:txBody>
      </p:sp>
      <p:sp>
        <p:nvSpPr>
          <p:cNvPr id="3" name="Rectangle 2">
            <a:extLst>
              <a:ext uri="{FF2B5EF4-FFF2-40B4-BE49-F238E27FC236}">
                <a16:creationId xmlns:a16="http://schemas.microsoft.com/office/drawing/2014/main" id="{B272A77A-160E-44E4-962F-7DF5ADB697A9}"/>
              </a:ext>
            </a:extLst>
          </p:cNvPr>
          <p:cNvSpPr/>
          <p:nvPr/>
        </p:nvSpPr>
        <p:spPr>
          <a:xfrm>
            <a:off x="838200" y="1600200"/>
            <a:ext cx="5210529" cy="646331"/>
          </a:xfrm>
          <a:prstGeom prst="rect">
            <a:avLst/>
          </a:prstGeom>
        </p:spPr>
        <p:txBody>
          <a:bodyPr wrap="none">
            <a:spAutoFit/>
          </a:bodyPr>
          <a:lstStyle/>
          <a:p>
            <a:r>
              <a:rPr lang="en-IN" sz="3600" dirty="0"/>
              <a:t>Data Distribution Concepts</a:t>
            </a:r>
          </a:p>
        </p:txBody>
      </p:sp>
      <p:sp>
        <p:nvSpPr>
          <p:cNvPr id="4" name="Rectangle 3">
            <a:extLst>
              <a:ext uri="{FF2B5EF4-FFF2-40B4-BE49-F238E27FC236}">
                <a16:creationId xmlns:a16="http://schemas.microsoft.com/office/drawing/2014/main" id="{9E3ED86B-0A17-40DB-B27C-FCA20E8BC1E9}"/>
              </a:ext>
            </a:extLst>
          </p:cNvPr>
          <p:cNvSpPr/>
          <p:nvPr/>
        </p:nvSpPr>
        <p:spPr>
          <a:xfrm>
            <a:off x="1143000" y="2590800"/>
            <a:ext cx="8229600" cy="954107"/>
          </a:xfrm>
          <a:prstGeom prst="rect">
            <a:avLst/>
          </a:prstGeom>
        </p:spPr>
        <p:txBody>
          <a:bodyPr wrap="square">
            <a:spAutoFit/>
          </a:bodyPr>
          <a:lstStyle/>
          <a:p>
            <a:r>
              <a:rPr lang="en-IN" sz="2800" dirty="0"/>
              <a:t>Defined: </a:t>
            </a:r>
          </a:p>
          <a:p>
            <a:r>
              <a:rPr lang="en-IN" sz="2800" dirty="0"/>
              <a:t>"The process of distributing or spreading out ... "</a:t>
            </a:r>
          </a:p>
        </p:txBody>
      </p:sp>
    </p:spTree>
    <p:extLst>
      <p:ext uri="{BB962C8B-B14F-4D97-AF65-F5344CB8AC3E}">
        <p14:creationId xmlns:p14="http://schemas.microsoft.com/office/powerpoint/2010/main" val="787528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AAEAD7-7844-4FF8-9184-DA99FE47BC3B}"/>
              </a:ext>
            </a:extLst>
          </p:cNvPr>
          <p:cNvSpPr/>
          <p:nvPr/>
        </p:nvSpPr>
        <p:spPr>
          <a:xfrm>
            <a:off x="609600" y="838200"/>
            <a:ext cx="7543800" cy="4093428"/>
          </a:xfrm>
          <a:prstGeom prst="rect">
            <a:avLst/>
          </a:prstGeom>
        </p:spPr>
        <p:txBody>
          <a:bodyPr wrap="square">
            <a:spAutoFit/>
          </a:bodyPr>
          <a:lstStyle/>
          <a:p>
            <a:r>
              <a:rPr lang="en-IN" sz="3600" dirty="0"/>
              <a:t>Why Distribute Data </a:t>
            </a:r>
          </a:p>
          <a:p>
            <a:endParaRPr lang="en-IN" sz="2800" dirty="0"/>
          </a:p>
          <a:p>
            <a:pPr marL="457200" indent="-457200">
              <a:buFont typeface="Arial" panose="020B0604020202020204" pitchFamily="34" charset="0"/>
              <a:buChar char="•"/>
            </a:pPr>
            <a:r>
              <a:rPr lang="en-IN" sz="2800" dirty="0"/>
              <a:t>Divide &amp; conquer: lots of small queries to solve </a:t>
            </a:r>
          </a:p>
          <a:p>
            <a:endParaRPr lang="en-IN" sz="2800" dirty="0"/>
          </a:p>
          <a:p>
            <a:pPr marL="457200" indent="-457200">
              <a:buFont typeface="Arial" panose="020B0604020202020204" pitchFamily="34" charset="0"/>
              <a:buChar char="•"/>
            </a:pPr>
            <a:r>
              <a:rPr lang="en-IN" sz="2800" dirty="0"/>
              <a:t>Evenly spreading the data can lead to balanced </a:t>
            </a:r>
          </a:p>
          <a:p>
            <a:r>
              <a:rPr lang="en-IN" sz="2800" dirty="0"/>
              <a:t>     use of the appliance resources </a:t>
            </a:r>
          </a:p>
          <a:p>
            <a:endParaRPr lang="en-IN" sz="2800" dirty="0"/>
          </a:p>
          <a:p>
            <a:endParaRPr lang="en-IN" sz="2800" dirty="0"/>
          </a:p>
          <a:p>
            <a:endParaRPr lang="en-IN" sz="2800" dirty="0"/>
          </a:p>
        </p:txBody>
      </p:sp>
    </p:spTree>
    <p:extLst>
      <p:ext uri="{BB962C8B-B14F-4D97-AF65-F5344CB8AC3E}">
        <p14:creationId xmlns:p14="http://schemas.microsoft.com/office/powerpoint/2010/main" val="1382880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C34C4-64F0-4257-B2EE-3C7180830833}"/>
              </a:ext>
            </a:extLst>
          </p:cNvPr>
          <p:cNvSpPr/>
          <p:nvPr/>
        </p:nvSpPr>
        <p:spPr>
          <a:xfrm>
            <a:off x="386862" y="685800"/>
            <a:ext cx="7447680" cy="646331"/>
          </a:xfrm>
          <a:prstGeom prst="rect">
            <a:avLst/>
          </a:prstGeom>
        </p:spPr>
        <p:txBody>
          <a:bodyPr wrap="none">
            <a:spAutoFit/>
          </a:bodyPr>
          <a:lstStyle/>
          <a:p>
            <a:r>
              <a:rPr lang="en-IN" sz="3600" dirty="0"/>
              <a:t>Distributed Data = 60 Buckets of Water</a:t>
            </a:r>
          </a:p>
        </p:txBody>
      </p:sp>
      <p:pic>
        <p:nvPicPr>
          <p:cNvPr id="3" name="Picture 2">
            <a:extLst>
              <a:ext uri="{FF2B5EF4-FFF2-40B4-BE49-F238E27FC236}">
                <a16:creationId xmlns:a16="http://schemas.microsoft.com/office/drawing/2014/main" id="{9E9A2DAB-A8BE-461A-B60D-2B0029F8931D}"/>
              </a:ext>
            </a:extLst>
          </p:cNvPr>
          <p:cNvPicPr>
            <a:picLocks noChangeAspect="1"/>
          </p:cNvPicPr>
          <p:nvPr/>
        </p:nvPicPr>
        <p:blipFill>
          <a:blip r:embed="rId3"/>
          <a:stretch>
            <a:fillRect/>
          </a:stretch>
        </p:blipFill>
        <p:spPr>
          <a:xfrm>
            <a:off x="386862" y="2209800"/>
            <a:ext cx="5165838" cy="2609850"/>
          </a:xfrm>
          <a:prstGeom prst="rect">
            <a:avLst/>
          </a:prstGeom>
        </p:spPr>
      </p:pic>
      <p:pic>
        <p:nvPicPr>
          <p:cNvPr id="4" name="Picture 3">
            <a:extLst>
              <a:ext uri="{FF2B5EF4-FFF2-40B4-BE49-F238E27FC236}">
                <a16:creationId xmlns:a16="http://schemas.microsoft.com/office/drawing/2014/main" id="{4B946319-6012-46C1-AD6E-35EDDC0B3FA9}"/>
              </a:ext>
            </a:extLst>
          </p:cNvPr>
          <p:cNvPicPr>
            <a:picLocks noChangeAspect="1"/>
          </p:cNvPicPr>
          <p:nvPr/>
        </p:nvPicPr>
        <p:blipFill>
          <a:blip r:embed="rId4"/>
          <a:stretch>
            <a:fillRect/>
          </a:stretch>
        </p:blipFill>
        <p:spPr>
          <a:xfrm>
            <a:off x="6172200" y="2209800"/>
            <a:ext cx="5469892" cy="2609850"/>
          </a:xfrm>
          <a:prstGeom prst="rect">
            <a:avLst/>
          </a:prstGeom>
        </p:spPr>
      </p:pic>
    </p:spTree>
    <p:extLst>
      <p:ext uri="{BB962C8B-B14F-4D97-AF65-F5344CB8AC3E}">
        <p14:creationId xmlns:p14="http://schemas.microsoft.com/office/powerpoint/2010/main" val="162391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FAF31-6D4F-4560-B9C1-F3E1BC27D6F6}"/>
              </a:ext>
            </a:extLst>
          </p:cNvPr>
          <p:cNvSpPr/>
          <p:nvPr/>
        </p:nvSpPr>
        <p:spPr>
          <a:xfrm>
            <a:off x="685800" y="457200"/>
            <a:ext cx="9906000" cy="4862870"/>
          </a:xfrm>
          <a:prstGeom prst="rect">
            <a:avLst/>
          </a:prstGeom>
        </p:spPr>
        <p:txBody>
          <a:bodyPr wrap="square">
            <a:spAutoFit/>
          </a:bodyPr>
          <a:lstStyle/>
          <a:p>
            <a:endParaRPr lang="en-IN" dirty="0"/>
          </a:p>
          <a:p>
            <a:r>
              <a:rPr lang="en-IN" sz="3600" dirty="0"/>
              <a:t>MPP SQL Table Geometries </a:t>
            </a:r>
          </a:p>
          <a:p>
            <a:endParaRPr lang="en-IN" sz="2800" dirty="0"/>
          </a:p>
          <a:p>
            <a:r>
              <a:rPr lang="en-IN" sz="2800" dirty="0"/>
              <a:t>Distributed</a:t>
            </a:r>
            <a:r>
              <a:rPr lang="en-IN" sz="2400" dirty="0"/>
              <a:t>: </a:t>
            </a:r>
          </a:p>
          <a:p>
            <a:r>
              <a:rPr lang="en-IN" dirty="0"/>
              <a:t>            </a:t>
            </a:r>
            <a:r>
              <a:rPr lang="en-IN" sz="2000" dirty="0"/>
              <a:t>A table structure that is distributed across all MPP nodes of the Data Warehouse                                    Database </a:t>
            </a:r>
          </a:p>
          <a:p>
            <a:endParaRPr lang="en-IN" sz="2000" dirty="0"/>
          </a:p>
          <a:p>
            <a:r>
              <a:rPr lang="en-IN" sz="2000" dirty="0"/>
              <a:t>HASH                 : where the value of a single column gets hashed to define the distribution </a:t>
            </a:r>
          </a:p>
          <a:p>
            <a:r>
              <a:rPr lang="en-IN" sz="2000" dirty="0"/>
              <a:t>                              number where the records will get inserted </a:t>
            </a:r>
          </a:p>
          <a:p>
            <a:endParaRPr lang="en-IN" sz="2000" dirty="0"/>
          </a:p>
          <a:p>
            <a:endParaRPr lang="en-IN" sz="2000" dirty="0"/>
          </a:p>
          <a:p>
            <a:r>
              <a:rPr lang="en-IN" sz="2000" dirty="0"/>
              <a:t>ROUND_ROBIN: where the records are distributed in a "round robin" manner </a:t>
            </a:r>
          </a:p>
          <a:p>
            <a:r>
              <a:rPr lang="en-IN" sz="2000" dirty="0"/>
              <a:t>                             across all distributions </a:t>
            </a:r>
          </a:p>
          <a:p>
            <a:endParaRPr lang="en-IN" sz="2000" dirty="0"/>
          </a:p>
        </p:txBody>
      </p:sp>
    </p:spTree>
    <p:extLst>
      <p:ext uri="{BB962C8B-B14F-4D97-AF65-F5344CB8AC3E}">
        <p14:creationId xmlns:p14="http://schemas.microsoft.com/office/powerpoint/2010/main" val="3233399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351E09-225D-429C-8EC7-A4D51D02D0A9}"/>
              </a:ext>
            </a:extLst>
          </p:cNvPr>
          <p:cNvSpPr/>
          <p:nvPr/>
        </p:nvSpPr>
        <p:spPr>
          <a:xfrm>
            <a:off x="1219200" y="762000"/>
            <a:ext cx="4945716" cy="646331"/>
          </a:xfrm>
          <a:prstGeom prst="rect">
            <a:avLst/>
          </a:prstGeom>
        </p:spPr>
        <p:txBody>
          <a:bodyPr wrap="square">
            <a:spAutoFit/>
          </a:bodyPr>
          <a:lstStyle/>
          <a:p>
            <a:r>
              <a:rPr lang="en-IN" sz="3600" dirty="0"/>
              <a:t>HASH DISTRIBUTION</a:t>
            </a:r>
          </a:p>
        </p:txBody>
      </p:sp>
      <p:pic>
        <p:nvPicPr>
          <p:cNvPr id="6" name="Picture 5">
            <a:extLst>
              <a:ext uri="{FF2B5EF4-FFF2-40B4-BE49-F238E27FC236}">
                <a16:creationId xmlns:a16="http://schemas.microsoft.com/office/drawing/2014/main" id="{7A4EAC20-BE63-456A-A2B3-CA4A1DF05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24000"/>
            <a:ext cx="8358187" cy="4467455"/>
          </a:xfrm>
          <a:prstGeom prst="rect">
            <a:avLst/>
          </a:prstGeom>
        </p:spPr>
      </p:pic>
    </p:spTree>
    <p:extLst>
      <p:ext uri="{BB962C8B-B14F-4D97-AF65-F5344CB8AC3E}">
        <p14:creationId xmlns:p14="http://schemas.microsoft.com/office/powerpoint/2010/main" val="41329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To Be More Precise</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normAutofit/>
          </a:bodyPr>
          <a:lstStyle/>
          <a:p>
            <a:pPr>
              <a:lnSpc>
                <a:spcPct val="150000"/>
              </a:lnSpc>
            </a:pPr>
            <a:r>
              <a:rPr lang="en-US" dirty="0"/>
              <a:t>11:00-11:30 	:	Overview Data Ecosystem &amp; SQL DW</a:t>
            </a:r>
          </a:p>
          <a:p>
            <a:pPr>
              <a:lnSpc>
                <a:spcPct val="150000"/>
              </a:lnSpc>
            </a:pPr>
            <a:r>
              <a:rPr lang="en-US" dirty="0"/>
              <a:t>11:30-12:15	:	Data Lake StorageGen2 Creation &amp; Security</a:t>
            </a:r>
          </a:p>
          <a:p>
            <a:pPr>
              <a:lnSpc>
                <a:spcPct val="150000"/>
              </a:lnSpc>
            </a:pPr>
            <a:r>
              <a:rPr lang="en-US" dirty="0"/>
              <a:t>12:15-12:20	: 	BREAK !!! </a:t>
            </a:r>
          </a:p>
          <a:p>
            <a:pPr>
              <a:lnSpc>
                <a:spcPct val="150000"/>
              </a:lnSpc>
            </a:pPr>
            <a:r>
              <a:rPr lang="en-US" dirty="0"/>
              <a:t>12:20-1:30 	:	Data Lake Analytics Tables and Schemas</a:t>
            </a:r>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2723-A97A-44FC-BA38-A2ADCFF54B3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Hash Distribution</a:t>
            </a:r>
          </a:p>
        </p:txBody>
      </p:sp>
      <p:pic>
        <p:nvPicPr>
          <p:cNvPr id="5" name="Content Placeholder 4">
            <a:extLst>
              <a:ext uri="{FF2B5EF4-FFF2-40B4-BE49-F238E27FC236}">
                <a16:creationId xmlns:a16="http://schemas.microsoft.com/office/drawing/2014/main" id="{AD79B327-1087-49E1-B01F-4BF80AF6A9FB}"/>
              </a:ext>
            </a:extLst>
          </p:cNvPr>
          <p:cNvPicPr>
            <a:picLocks noGrp="1" noChangeAspect="1"/>
          </p:cNvPicPr>
          <p:nvPr>
            <p:ph idx="1"/>
          </p:nvPr>
        </p:nvPicPr>
        <p:blipFill>
          <a:blip r:embed="rId2"/>
          <a:stretch>
            <a:fillRect/>
          </a:stretch>
        </p:blipFill>
        <p:spPr>
          <a:xfrm>
            <a:off x="643467" y="1696556"/>
            <a:ext cx="10905066" cy="4351541"/>
          </a:xfrm>
          <a:prstGeom prst="rect">
            <a:avLst/>
          </a:prstGeom>
        </p:spPr>
      </p:pic>
    </p:spTree>
    <p:extLst>
      <p:ext uri="{BB962C8B-B14F-4D97-AF65-F5344CB8AC3E}">
        <p14:creationId xmlns:p14="http://schemas.microsoft.com/office/powerpoint/2010/main" val="1523226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E167-0DF0-4F2D-AA86-EF6E4A501CB1}"/>
              </a:ext>
            </a:extLst>
          </p:cNvPr>
          <p:cNvSpPr>
            <a:spLocks noGrp="1"/>
          </p:cNvSpPr>
          <p:nvPr>
            <p:ph type="title"/>
          </p:nvPr>
        </p:nvSpPr>
        <p:spPr/>
        <p:txBody>
          <a:bodyPr/>
          <a:lstStyle/>
          <a:p>
            <a:r>
              <a:rPr lang="en-US" dirty="0"/>
              <a:t>Round Robin</a:t>
            </a:r>
          </a:p>
        </p:txBody>
      </p:sp>
      <p:pic>
        <p:nvPicPr>
          <p:cNvPr id="5" name="Content Placeholder 4">
            <a:extLst>
              <a:ext uri="{FF2B5EF4-FFF2-40B4-BE49-F238E27FC236}">
                <a16:creationId xmlns:a16="http://schemas.microsoft.com/office/drawing/2014/main" id="{7539C1DB-4F59-4071-8861-0EBF12866D80}"/>
              </a:ext>
            </a:extLst>
          </p:cNvPr>
          <p:cNvPicPr>
            <a:picLocks noGrp="1" noChangeAspect="1"/>
          </p:cNvPicPr>
          <p:nvPr>
            <p:ph idx="1"/>
          </p:nvPr>
        </p:nvPicPr>
        <p:blipFill>
          <a:blip r:embed="rId2"/>
          <a:stretch>
            <a:fillRect/>
          </a:stretch>
        </p:blipFill>
        <p:spPr>
          <a:xfrm>
            <a:off x="601634" y="1544916"/>
            <a:ext cx="10988732" cy="4339050"/>
          </a:xfrm>
        </p:spPr>
      </p:pic>
    </p:spTree>
    <p:extLst>
      <p:ext uri="{BB962C8B-B14F-4D97-AF65-F5344CB8AC3E}">
        <p14:creationId xmlns:p14="http://schemas.microsoft.com/office/powerpoint/2010/main" val="3671969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5D413-5183-44AB-9AE8-0BBB6C909417}"/>
              </a:ext>
            </a:extLst>
          </p:cNvPr>
          <p:cNvSpPr/>
          <p:nvPr/>
        </p:nvSpPr>
        <p:spPr>
          <a:xfrm>
            <a:off x="838200" y="762000"/>
            <a:ext cx="9067800" cy="4001095"/>
          </a:xfrm>
          <a:prstGeom prst="rect">
            <a:avLst/>
          </a:prstGeom>
        </p:spPr>
        <p:txBody>
          <a:bodyPr wrap="square">
            <a:spAutoFit/>
          </a:bodyPr>
          <a:lstStyle/>
          <a:p>
            <a:r>
              <a:rPr lang="en-IN" sz="3600" dirty="0"/>
              <a:t>To HASH or ROUND ROBIN</a:t>
            </a:r>
            <a:r>
              <a:rPr lang="en-IN" sz="3200" dirty="0"/>
              <a:t>? </a:t>
            </a:r>
          </a:p>
          <a:p>
            <a:endParaRPr lang="en-IN" dirty="0"/>
          </a:p>
          <a:p>
            <a:r>
              <a:rPr lang="en-IN" sz="2800" b="1" dirty="0"/>
              <a:t>Use HASH distributed tables when</a:t>
            </a:r>
            <a:r>
              <a:rPr lang="en-IN" sz="2800" dirty="0"/>
              <a:t>: </a:t>
            </a:r>
          </a:p>
          <a:p>
            <a:r>
              <a:rPr lang="en-IN" sz="2400" dirty="0"/>
              <a:t>             • For fact/detail tables if you DO have a common distribution key which is used in multi-distributed table joins </a:t>
            </a:r>
          </a:p>
          <a:p>
            <a:r>
              <a:rPr lang="en-IN" sz="2400" dirty="0"/>
              <a:t>             • If Full Table Scans do not provide acceptable performance </a:t>
            </a:r>
          </a:p>
          <a:p>
            <a:endParaRPr lang="en-IN" sz="2400" dirty="0"/>
          </a:p>
          <a:p>
            <a:r>
              <a:rPr lang="en-IN" sz="2800" b="1" dirty="0"/>
              <a:t>Use ROUND ROBIN distributed tables when</a:t>
            </a:r>
            <a:r>
              <a:rPr lang="en-IN" sz="2800" dirty="0"/>
              <a:t>: </a:t>
            </a:r>
          </a:p>
          <a:p>
            <a:r>
              <a:rPr lang="en-IN" sz="2400" dirty="0"/>
              <a:t>             • Multiple "primary/foreign key"-like joins are common </a:t>
            </a:r>
          </a:p>
          <a:p>
            <a:r>
              <a:rPr lang="en-IN" sz="2400" dirty="0"/>
              <a:t>             • When the data is an initial loading table </a:t>
            </a:r>
          </a:p>
        </p:txBody>
      </p:sp>
    </p:spTree>
    <p:extLst>
      <p:ext uri="{BB962C8B-B14F-4D97-AF65-F5344CB8AC3E}">
        <p14:creationId xmlns:p14="http://schemas.microsoft.com/office/powerpoint/2010/main" val="3072526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523D-86BA-494C-A4CF-DFFED9C6A59E}"/>
              </a:ext>
            </a:extLst>
          </p:cNvPr>
          <p:cNvSpPr txBox="1">
            <a:spLocks/>
          </p:cNvSpPr>
          <p:nvPr/>
        </p:nvSpPr>
        <p:spPr>
          <a:xfrm>
            <a:off x="914400" y="2362201"/>
            <a:ext cx="10515600" cy="2408582"/>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17600" dirty="0">
                <a:latin typeface="Sitka Text" panose="02000505000000020004" pitchFamily="2" charset="0"/>
              </a:rPr>
              <a:t>BIG DATA INTEGRATION   </a:t>
            </a:r>
          </a:p>
          <a:p>
            <a:pPr algn="ctr">
              <a:lnSpc>
                <a:spcPct val="110000"/>
              </a:lnSpc>
            </a:pPr>
            <a:r>
              <a:rPr lang="en-IN" sz="17600" dirty="0">
                <a:latin typeface="Sitka Text" panose="02000505000000020004" pitchFamily="2" charset="0"/>
              </a:rPr>
              <a:t>AND </a:t>
            </a:r>
          </a:p>
          <a:p>
            <a:pPr algn="ctr">
              <a:lnSpc>
                <a:spcPct val="110000"/>
              </a:lnSpc>
            </a:pPr>
            <a:r>
              <a:rPr lang="en-IN" sz="17600" dirty="0">
                <a:latin typeface="Sitka Text" panose="02000505000000020004" pitchFamily="2" charset="0"/>
              </a:rPr>
              <a:t>SQL DW MANAGEMENT</a:t>
            </a:r>
          </a:p>
          <a:p>
            <a:pPr>
              <a:lnSpc>
                <a:spcPct val="110000"/>
              </a:lnSpc>
            </a:pPr>
            <a:endParaRPr lang="en-IN" sz="6600" dirty="0">
              <a:latin typeface="Sitka Text" panose="02000505000000020004" pitchFamily="2" charset="0"/>
              <a:ea typeface="+mn-ea"/>
              <a:cs typeface="+mn-cs"/>
            </a:endParaRP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val="452199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09388-BE8A-41E7-BA04-DA25450B290D}"/>
              </a:ext>
            </a:extLst>
          </p:cNvPr>
          <p:cNvSpPr/>
          <p:nvPr/>
        </p:nvSpPr>
        <p:spPr>
          <a:xfrm>
            <a:off x="1447800" y="1752600"/>
            <a:ext cx="8839200" cy="3709349"/>
          </a:xfrm>
          <a:prstGeom prst="rect">
            <a:avLst/>
          </a:prstGeom>
        </p:spPr>
        <p:txBody>
          <a:bodyPr wrap="square">
            <a:spAutoFit/>
          </a:bodyPr>
          <a:lstStyle/>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Integrating SQL DW in a Big Data Solution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Importing and Querying with PolyBase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Managing and Securing SQL DW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Protecting and Recovering Data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Demo: Integrating SQL DW in a Big Data Solution </a:t>
            </a:r>
          </a:p>
        </p:txBody>
      </p:sp>
      <p:sp>
        <p:nvSpPr>
          <p:cNvPr id="3" name="Rectangle 2">
            <a:extLst>
              <a:ext uri="{FF2B5EF4-FFF2-40B4-BE49-F238E27FC236}">
                <a16:creationId xmlns:a16="http://schemas.microsoft.com/office/drawing/2014/main" id="{E5EE342C-1089-4B5D-AB4E-E032EA41E397}"/>
              </a:ext>
            </a:extLst>
          </p:cNvPr>
          <p:cNvSpPr txBox="1">
            <a:spLocks noChangeArrowheads="1"/>
          </p:cNvSpPr>
          <p:nvPr/>
        </p:nvSpPr>
        <p:spPr>
          <a:xfrm>
            <a:off x="990600" y="5334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75000"/>
                  </a:schemeClr>
                </a:solidFill>
                <a:latin typeface="Sitka Text" panose="02000505000000020004" pitchFamily="2" charset="0"/>
                <a:ea typeface="+mn-ea"/>
                <a:cs typeface="+mn-cs"/>
              </a:rPr>
              <a:t>INTRODUCTION</a:t>
            </a:r>
          </a:p>
        </p:txBody>
      </p:sp>
    </p:spTree>
    <p:extLst>
      <p:ext uri="{BB962C8B-B14F-4D97-AF65-F5344CB8AC3E}">
        <p14:creationId xmlns:p14="http://schemas.microsoft.com/office/powerpoint/2010/main" val="3604527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D8F76F-CE2C-4912-83A9-39EF5651ECC2}"/>
              </a:ext>
            </a:extLst>
          </p:cNvPr>
          <p:cNvSpPr/>
          <p:nvPr/>
        </p:nvSpPr>
        <p:spPr>
          <a:xfrm>
            <a:off x="1066800" y="609600"/>
            <a:ext cx="3886200" cy="769441"/>
          </a:xfrm>
          <a:prstGeom prst="rect">
            <a:avLst/>
          </a:prstGeom>
        </p:spPr>
        <p:txBody>
          <a:bodyPr wrap="square">
            <a:spAutoFit/>
          </a:bodyPr>
          <a:lstStyle/>
          <a:p>
            <a:r>
              <a:rPr lang="en-IN" sz="4400" dirty="0">
                <a:latin typeface="Sitka Text" panose="02000505000000020004" pitchFamily="2" charset="0"/>
              </a:rPr>
              <a:t>POLYBASE</a:t>
            </a:r>
          </a:p>
        </p:txBody>
      </p:sp>
      <p:pic>
        <p:nvPicPr>
          <p:cNvPr id="3" name="Picture 2">
            <a:extLst>
              <a:ext uri="{FF2B5EF4-FFF2-40B4-BE49-F238E27FC236}">
                <a16:creationId xmlns:a16="http://schemas.microsoft.com/office/drawing/2014/main" id="{E86DA809-34CE-41B9-AD47-B5EDFC56B364}"/>
              </a:ext>
            </a:extLst>
          </p:cNvPr>
          <p:cNvPicPr>
            <a:picLocks noChangeAspect="1"/>
          </p:cNvPicPr>
          <p:nvPr/>
        </p:nvPicPr>
        <p:blipFill>
          <a:blip r:embed="rId2"/>
          <a:stretch>
            <a:fillRect/>
          </a:stretch>
        </p:blipFill>
        <p:spPr>
          <a:xfrm>
            <a:off x="1084385" y="2045677"/>
            <a:ext cx="9267825" cy="2819400"/>
          </a:xfrm>
          <a:prstGeom prst="rect">
            <a:avLst/>
          </a:prstGeom>
        </p:spPr>
      </p:pic>
      <p:sp>
        <p:nvSpPr>
          <p:cNvPr id="4" name="Rectangle 3">
            <a:extLst>
              <a:ext uri="{FF2B5EF4-FFF2-40B4-BE49-F238E27FC236}">
                <a16:creationId xmlns:a16="http://schemas.microsoft.com/office/drawing/2014/main" id="{52C91737-76F2-445D-9384-43DAFACD845B}"/>
              </a:ext>
            </a:extLst>
          </p:cNvPr>
          <p:cNvSpPr/>
          <p:nvPr/>
        </p:nvSpPr>
        <p:spPr>
          <a:xfrm>
            <a:off x="1524000" y="4900246"/>
            <a:ext cx="8828210" cy="830997"/>
          </a:xfrm>
          <a:prstGeom prst="rect">
            <a:avLst/>
          </a:prstGeom>
        </p:spPr>
        <p:txBody>
          <a:bodyPr wrap="square">
            <a:spAutoFit/>
          </a:bodyPr>
          <a:lstStyle/>
          <a:p>
            <a:r>
              <a:rPr lang="en-IN" sz="2400" dirty="0"/>
              <a:t>Provides a scalable, T-SQL compatible query processing </a:t>
            </a:r>
          </a:p>
          <a:p>
            <a:r>
              <a:rPr lang="en-IN" sz="2400" dirty="0"/>
              <a:t>framework for combining data from both universes </a:t>
            </a:r>
          </a:p>
        </p:txBody>
      </p:sp>
      <p:sp>
        <p:nvSpPr>
          <p:cNvPr id="5" name="TextBox 4">
            <a:extLst>
              <a:ext uri="{FF2B5EF4-FFF2-40B4-BE49-F238E27FC236}">
                <a16:creationId xmlns:a16="http://schemas.microsoft.com/office/drawing/2014/main" id="{A8068EAB-0C46-4BEA-9170-C969807BA3FA}"/>
              </a:ext>
            </a:extLst>
          </p:cNvPr>
          <p:cNvSpPr txBox="1"/>
          <p:nvPr/>
        </p:nvSpPr>
        <p:spPr>
          <a:xfrm flipH="1">
            <a:off x="1096108" y="1484348"/>
            <a:ext cx="3307081" cy="584775"/>
          </a:xfrm>
          <a:prstGeom prst="rect">
            <a:avLst/>
          </a:prstGeom>
          <a:noFill/>
        </p:spPr>
        <p:txBody>
          <a:bodyPr wrap="square" rtlCol="0">
            <a:spAutoFit/>
          </a:bodyPr>
          <a:lstStyle/>
          <a:p>
            <a:r>
              <a:rPr lang="en-IN" sz="3200" dirty="0"/>
              <a:t>Big Picture</a:t>
            </a:r>
          </a:p>
        </p:txBody>
      </p:sp>
    </p:spTree>
    <p:extLst>
      <p:ext uri="{BB962C8B-B14F-4D97-AF65-F5344CB8AC3E}">
        <p14:creationId xmlns:p14="http://schemas.microsoft.com/office/powerpoint/2010/main" val="279313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A6BE-5133-4765-A719-462D01D272AA}"/>
              </a:ext>
            </a:extLst>
          </p:cNvPr>
          <p:cNvSpPr>
            <a:spLocks noGrp="1"/>
          </p:cNvSpPr>
          <p:nvPr>
            <p:ph type="title"/>
          </p:nvPr>
        </p:nvSpPr>
        <p:spPr/>
        <p:txBody>
          <a:bodyPr/>
          <a:lstStyle/>
          <a:p>
            <a:r>
              <a:rPr lang="en-US" dirty="0"/>
              <a:t>Why use </a:t>
            </a:r>
            <a:r>
              <a:rPr lang="en-US" dirty="0" err="1"/>
              <a:t>PolyBase</a:t>
            </a:r>
            <a:r>
              <a:rPr lang="en-US" dirty="0"/>
              <a:t>?</a:t>
            </a:r>
          </a:p>
        </p:txBody>
      </p:sp>
      <p:sp>
        <p:nvSpPr>
          <p:cNvPr id="3" name="Content Placeholder 2">
            <a:extLst>
              <a:ext uri="{FF2B5EF4-FFF2-40B4-BE49-F238E27FC236}">
                <a16:creationId xmlns:a16="http://schemas.microsoft.com/office/drawing/2014/main" id="{26FB0ABB-A2D7-4ACD-90B3-DA7EA9FC43D5}"/>
              </a:ext>
            </a:extLst>
          </p:cNvPr>
          <p:cNvSpPr>
            <a:spLocks noGrp="1"/>
          </p:cNvSpPr>
          <p:nvPr>
            <p:ph idx="1"/>
          </p:nvPr>
        </p:nvSpPr>
        <p:spPr/>
        <p:txBody>
          <a:bodyPr>
            <a:normAutofit/>
          </a:bodyPr>
          <a:lstStyle/>
          <a:p>
            <a:pPr>
              <a:lnSpc>
                <a:spcPct val="150000"/>
              </a:lnSpc>
            </a:pPr>
            <a:r>
              <a:rPr lang="en-US" dirty="0"/>
              <a:t>Query data stored in Hadoop from SQL Server or ADW.</a:t>
            </a:r>
          </a:p>
          <a:p>
            <a:pPr>
              <a:lnSpc>
                <a:spcPct val="150000"/>
              </a:lnSpc>
            </a:pPr>
            <a:r>
              <a:rPr lang="en-US" dirty="0"/>
              <a:t>Query data stored in Azure Blob Storage</a:t>
            </a:r>
          </a:p>
          <a:p>
            <a:pPr>
              <a:lnSpc>
                <a:spcPct val="110000"/>
              </a:lnSpc>
            </a:pPr>
            <a:r>
              <a:rPr lang="en-US" dirty="0"/>
              <a:t>Import data from Hadoop, Azure Blob Storage, or Azure Data Lake Store</a:t>
            </a:r>
          </a:p>
          <a:p>
            <a:pPr>
              <a:lnSpc>
                <a:spcPct val="150000"/>
              </a:lnSpc>
            </a:pPr>
            <a:r>
              <a:rPr lang="en-US" dirty="0"/>
              <a:t>Export data to Hadoop, Azure Blob Storage, or Azure Data Lake Store.</a:t>
            </a:r>
          </a:p>
          <a:p>
            <a:pPr>
              <a:lnSpc>
                <a:spcPct val="150000"/>
              </a:lnSpc>
            </a:pPr>
            <a:r>
              <a:rPr lang="en-US" dirty="0"/>
              <a:t>Push computation to Hadoop</a:t>
            </a:r>
          </a:p>
        </p:txBody>
      </p:sp>
    </p:spTree>
    <p:extLst>
      <p:ext uri="{BB962C8B-B14F-4D97-AF65-F5344CB8AC3E}">
        <p14:creationId xmlns:p14="http://schemas.microsoft.com/office/powerpoint/2010/main" val="1583454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C8E2FE-BB37-4FE4-812B-692FE457CFA6}"/>
              </a:ext>
            </a:extLst>
          </p:cNvPr>
          <p:cNvSpPr/>
          <p:nvPr/>
        </p:nvSpPr>
        <p:spPr>
          <a:xfrm>
            <a:off x="990600" y="914400"/>
            <a:ext cx="3934475" cy="646331"/>
          </a:xfrm>
          <a:prstGeom prst="rect">
            <a:avLst/>
          </a:prstGeom>
        </p:spPr>
        <p:txBody>
          <a:bodyPr wrap="none">
            <a:spAutoFit/>
          </a:bodyPr>
          <a:lstStyle/>
          <a:p>
            <a:r>
              <a:rPr lang="en-IN" sz="3600" dirty="0"/>
              <a:t>Poly Base Use Cases</a:t>
            </a:r>
          </a:p>
        </p:txBody>
      </p:sp>
      <p:sp>
        <p:nvSpPr>
          <p:cNvPr id="4" name="TextBox 3">
            <a:extLst>
              <a:ext uri="{FF2B5EF4-FFF2-40B4-BE49-F238E27FC236}">
                <a16:creationId xmlns:a16="http://schemas.microsoft.com/office/drawing/2014/main" id="{3D265D75-425A-414C-9487-AAFF64011507}"/>
              </a:ext>
            </a:extLst>
          </p:cNvPr>
          <p:cNvSpPr txBox="1"/>
          <p:nvPr/>
        </p:nvSpPr>
        <p:spPr>
          <a:xfrm>
            <a:off x="1059660" y="2286000"/>
            <a:ext cx="2064540" cy="2369880"/>
          </a:xfrm>
          <a:prstGeom prst="rect">
            <a:avLst/>
          </a:prstGeom>
          <a:solidFill>
            <a:schemeClr val="accent4">
              <a:lumMod val="20000"/>
              <a:lumOff val="80000"/>
            </a:schemeClr>
          </a:solidFill>
        </p:spPr>
        <p:txBody>
          <a:bodyPr wrap="none" rtlCol="0">
            <a:spAutoFit/>
          </a:bodyPr>
          <a:lstStyle/>
          <a:p>
            <a:r>
              <a:rPr lang="en-IN" sz="2200" i="1" dirty="0">
                <a:solidFill>
                  <a:schemeClr val="bg1"/>
                </a:solidFill>
              </a:rPr>
              <a:t>Load Data </a:t>
            </a:r>
          </a:p>
          <a:p>
            <a:endParaRPr lang="en-IN" dirty="0">
              <a:solidFill>
                <a:schemeClr val="bg1"/>
              </a:solidFill>
            </a:endParaRPr>
          </a:p>
          <a:p>
            <a:endParaRPr lang="en-IN" dirty="0">
              <a:solidFill>
                <a:schemeClr val="bg1"/>
              </a:solidFill>
            </a:endParaRPr>
          </a:p>
          <a:p>
            <a:r>
              <a:rPr lang="en-IN" dirty="0">
                <a:solidFill>
                  <a:schemeClr val="bg1"/>
                </a:solidFill>
              </a:rPr>
              <a:t>Use Hadoop as an </a:t>
            </a:r>
          </a:p>
          <a:p>
            <a:r>
              <a:rPr lang="en-IN" dirty="0">
                <a:solidFill>
                  <a:schemeClr val="bg1"/>
                </a:solidFill>
              </a:rPr>
              <a:t>ETL tool to cleanse </a:t>
            </a:r>
          </a:p>
          <a:p>
            <a:r>
              <a:rPr lang="en-IN" dirty="0">
                <a:solidFill>
                  <a:schemeClr val="bg1"/>
                </a:solidFill>
              </a:rPr>
              <a:t>data before loading </a:t>
            </a:r>
          </a:p>
          <a:p>
            <a:r>
              <a:rPr lang="en-IN" dirty="0">
                <a:solidFill>
                  <a:schemeClr val="bg1"/>
                </a:solidFill>
              </a:rPr>
              <a:t>to data warehouse </a:t>
            </a:r>
          </a:p>
          <a:p>
            <a:r>
              <a:rPr lang="en-IN" dirty="0">
                <a:solidFill>
                  <a:schemeClr val="bg1"/>
                </a:solidFill>
              </a:rPr>
              <a:t>with PolyBase </a:t>
            </a:r>
          </a:p>
        </p:txBody>
      </p:sp>
      <p:sp>
        <p:nvSpPr>
          <p:cNvPr id="5" name="TextBox 4">
            <a:extLst>
              <a:ext uri="{FF2B5EF4-FFF2-40B4-BE49-F238E27FC236}">
                <a16:creationId xmlns:a16="http://schemas.microsoft.com/office/drawing/2014/main" id="{0AA6A374-E585-487D-9D42-A000B9B6305F}"/>
              </a:ext>
            </a:extLst>
          </p:cNvPr>
          <p:cNvSpPr txBox="1"/>
          <p:nvPr/>
        </p:nvSpPr>
        <p:spPr>
          <a:xfrm>
            <a:off x="3810000" y="2286000"/>
            <a:ext cx="2362200" cy="2369880"/>
          </a:xfrm>
          <a:prstGeom prst="rect">
            <a:avLst/>
          </a:prstGeom>
          <a:solidFill>
            <a:schemeClr val="accent3">
              <a:lumMod val="60000"/>
              <a:lumOff val="40000"/>
            </a:schemeClr>
          </a:solidFill>
        </p:spPr>
        <p:txBody>
          <a:bodyPr wrap="square" rtlCol="0">
            <a:spAutoFit/>
          </a:bodyPr>
          <a:lstStyle/>
          <a:p>
            <a:r>
              <a:rPr lang="en-IN" sz="2200" i="1" dirty="0">
                <a:solidFill>
                  <a:schemeClr val="bg1"/>
                </a:solidFill>
              </a:rPr>
              <a:t>Interactively Query </a:t>
            </a:r>
          </a:p>
          <a:p>
            <a:endParaRPr lang="en-IN" dirty="0">
              <a:solidFill>
                <a:schemeClr val="bg1"/>
              </a:solidFill>
            </a:endParaRPr>
          </a:p>
          <a:p>
            <a:endParaRPr lang="en-IN" dirty="0">
              <a:solidFill>
                <a:schemeClr val="bg1"/>
              </a:solidFill>
            </a:endParaRPr>
          </a:p>
          <a:p>
            <a:r>
              <a:rPr lang="en-IN" dirty="0">
                <a:solidFill>
                  <a:schemeClr val="bg1"/>
                </a:solidFill>
              </a:rPr>
              <a:t>Analyse relational </a:t>
            </a:r>
          </a:p>
          <a:p>
            <a:r>
              <a:rPr lang="en-IN" dirty="0">
                <a:solidFill>
                  <a:schemeClr val="bg1"/>
                </a:solidFill>
              </a:rPr>
              <a:t>data with semi- </a:t>
            </a:r>
          </a:p>
          <a:p>
            <a:r>
              <a:rPr lang="en-IN" dirty="0">
                <a:solidFill>
                  <a:schemeClr val="bg1"/>
                </a:solidFill>
              </a:rPr>
              <a:t>structured data using </a:t>
            </a:r>
          </a:p>
          <a:p>
            <a:r>
              <a:rPr lang="en-IN" dirty="0">
                <a:solidFill>
                  <a:schemeClr val="bg1"/>
                </a:solidFill>
              </a:rPr>
              <a:t>split-based query </a:t>
            </a:r>
          </a:p>
          <a:p>
            <a:r>
              <a:rPr lang="en-IN" dirty="0">
                <a:solidFill>
                  <a:schemeClr val="bg1"/>
                </a:solidFill>
              </a:rPr>
              <a:t>processing </a:t>
            </a:r>
          </a:p>
        </p:txBody>
      </p:sp>
      <p:sp>
        <p:nvSpPr>
          <p:cNvPr id="6" name="TextBox 5">
            <a:extLst>
              <a:ext uri="{FF2B5EF4-FFF2-40B4-BE49-F238E27FC236}">
                <a16:creationId xmlns:a16="http://schemas.microsoft.com/office/drawing/2014/main" id="{33165168-BB79-4FCA-BEEE-1E191FE9FB0F}"/>
              </a:ext>
            </a:extLst>
          </p:cNvPr>
          <p:cNvSpPr txBox="1"/>
          <p:nvPr/>
        </p:nvSpPr>
        <p:spPr>
          <a:xfrm>
            <a:off x="6805246" y="2286000"/>
            <a:ext cx="2174826" cy="2369880"/>
          </a:xfrm>
          <a:prstGeom prst="rect">
            <a:avLst/>
          </a:prstGeom>
          <a:solidFill>
            <a:schemeClr val="accent1">
              <a:lumMod val="40000"/>
              <a:lumOff val="60000"/>
            </a:schemeClr>
          </a:solidFill>
        </p:spPr>
        <p:txBody>
          <a:bodyPr wrap="none" rtlCol="0">
            <a:spAutoFit/>
          </a:bodyPr>
          <a:lstStyle/>
          <a:p>
            <a:r>
              <a:rPr lang="en-IN" sz="2200" i="1" dirty="0">
                <a:solidFill>
                  <a:schemeClr val="bg1"/>
                </a:solidFill>
              </a:rPr>
              <a:t>Age-out Data</a:t>
            </a:r>
          </a:p>
          <a:p>
            <a:endParaRPr lang="en-IN" dirty="0">
              <a:solidFill>
                <a:schemeClr val="bg1"/>
              </a:solidFill>
            </a:endParaRPr>
          </a:p>
          <a:p>
            <a:r>
              <a:rPr lang="en-IN" dirty="0">
                <a:solidFill>
                  <a:schemeClr val="bg1"/>
                </a:solidFill>
              </a:rPr>
              <a:t> </a:t>
            </a:r>
          </a:p>
          <a:p>
            <a:r>
              <a:rPr lang="en-IN" dirty="0">
                <a:solidFill>
                  <a:schemeClr val="bg1"/>
                </a:solidFill>
              </a:rPr>
              <a:t>Age-out data to </a:t>
            </a:r>
          </a:p>
          <a:p>
            <a:r>
              <a:rPr lang="en-IN" dirty="0">
                <a:solidFill>
                  <a:schemeClr val="bg1"/>
                </a:solidFill>
              </a:rPr>
              <a:t>HDFS and use it as </a:t>
            </a:r>
          </a:p>
          <a:p>
            <a:r>
              <a:rPr lang="en-IN" dirty="0">
                <a:solidFill>
                  <a:schemeClr val="bg1"/>
                </a:solidFill>
              </a:rPr>
              <a:t>'cold' but query-able </a:t>
            </a:r>
          </a:p>
          <a:p>
            <a:r>
              <a:rPr lang="en-IN" dirty="0">
                <a:solidFill>
                  <a:schemeClr val="bg1"/>
                </a:solidFill>
              </a:rPr>
              <a:t>storage</a:t>
            </a:r>
          </a:p>
          <a:p>
            <a:endParaRPr lang="en-IN" dirty="0">
              <a:solidFill>
                <a:schemeClr val="bg1"/>
              </a:solidFill>
            </a:endParaRPr>
          </a:p>
        </p:txBody>
      </p:sp>
    </p:spTree>
    <p:extLst>
      <p:ext uri="{BB962C8B-B14F-4D97-AF65-F5344CB8AC3E}">
        <p14:creationId xmlns:p14="http://schemas.microsoft.com/office/powerpoint/2010/main" val="135164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38A29-189D-41AB-924D-03FD94B5E6A8}"/>
              </a:ext>
            </a:extLst>
          </p:cNvPr>
          <p:cNvSpPr txBox="1"/>
          <p:nvPr/>
        </p:nvSpPr>
        <p:spPr>
          <a:xfrm>
            <a:off x="5991172" y="2135145"/>
            <a:ext cx="1676400" cy="1200329"/>
          </a:xfrm>
          <a:prstGeom prst="rect">
            <a:avLst/>
          </a:prstGeom>
          <a:solidFill>
            <a:schemeClr val="accent2"/>
          </a:solidFill>
        </p:spPr>
        <p:txBody>
          <a:bodyPr wrap="square" rtlCol="0">
            <a:spAutoFit/>
          </a:bodyPr>
          <a:lstStyle/>
          <a:p>
            <a:endParaRPr lang="en-IN" dirty="0"/>
          </a:p>
          <a:p>
            <a:pPr algn="ctr"/>
            <a:r>
              <a:rPr lang="en-IN" dirty="0">
                <a:solidFill>
                  <a:schemeClr val="bg1"/>
                </a:solidFill>
              </a:rPr>
              <a:t>SQL DW </a:t>
            </a:r>
          </a:p>
          <a:p>
            <a:pPr algn="ctr"/>
            <a:r>
              <a:rPr lang="en-IN" dirty="0">
                <a:solidFill>
                  <a:schemeClr val="bg1"/>
                </a:solidFill>
              </a:rPr>
              <a:t>W/ PolyBase</a:t>
            </a:r>
          </a:p>
          <a:p>
            <a:endParaRPr lang="en-IN" dirty="0"/>
          </a:p>
        </p:txBody>
      </p:sp>
      <p:sp>
        <p:nvSpPr>
          <p:cNvPr id="3" name="TextBox 2">
            <a:extLst>
              <a:ext uri="{FF2B5EF4-FFF2-40B4-BE49-F238E27FC236}">
                <a16:creationId xmlns:a16="http://schemas.microsoft.com/office/drawing/2014/main" id="{ACE732E8-C8B1-4274-87E0-C5834C622187}"/>
              </a:ext>
            </a:extLst>
          </p:cNvPr>
          <p:cNvSpPr txBox="1"/>
          <p:nvPr/>
        </p:nvSpPr>
        <p:spPr>
          <a:xfrm>
            <a:off x="4314772" y="4040144"/>
            <a:ext cx="1676400" cy="1200329"/>
          </a:xfrm>
          <a:prstGeom prst="rect">
            <a:avLst/>
          </a:prstGeom>
          <a:solidFill>
            <a:srgbClr val="7030A0"/>
          </a:solidFill>
        </p:spPr>
        <p:txBody>
          <a:bodyPr wrap="square" rtlCol="0">
            <a:spAutoFit/>
          </a:bodyPr>
          <a:lstStyle/>
          <a:p>
            <a:pPr algn="ctr"/>
            <a:endParaRPr lang="en-IN" dirty="0">
              <a:solidFill>
                <a:schemeClr val="bg1"/>
              </a:solidFill>
            </a:endParaRPr>
          </a:p>
          <a:p>
            <a:pPr algn="ctr"/>
            <a:r>
              <a:rPr lang="en-IN" b="1" dirty="0">
                <a:solidFill>
                  <a:schemeClr val="bg1"/>
                </a:solidFill>
              </a:rPr>
              <a:t>Hadoop</a:t>
            </a:r>
          </a:p>
          <a:p>
            <a:pPr algn="ctr"/>
            <a:endParaRPr lang="en-IN" dirty="0">
              <a:solidFill>
                <a:schemeClr val="bg1"/>
              </a:solidFill>
            </a:endParaRPr>
          </a:p>
          <a:p>
            <a:pPr algn="ctr"/>
            <a:endParaRPr lang="en-IN" dirty="0">
              <a:solidFill>
                <a:schemeClr val="bg1"/>
              </a:solidFill>
            </a:endParaRPr>
          </a:p>
        </p:txBody>
      </p:sp>
      <p:sp>
        <p:nvSpPr>
          <p:cNvPr id="4" name="TextBox 3">
            <a:extLst>
              <a:ext uri="{FF2B5EF4-FFF2-40B4-BE49-F238E27FC236}">
                <a16:creationId xmlns:a16="http://schemas.microsoft.com/office/drawing/2014/main" id="{9BC655B6-4ECC-4237-B9A8-C5B4A9CA27F7}"/>
              </a:ext>
            </a:extLst>
          </p:cNvPr>
          <p:cNvSpPr txBox="1"/>
          <p:nvPr/>
        </p:nvSpPr>
        <p:spPr>
          <a:xfrm>
            <a:off x="7896172" y="4040144"/>
            <a:ext cx="1676400" cy="1200329"/>
          </a:xfrm>
          <a:prstGeom prst="rect">
            <a:avLst/>
          </a:prstGeom>
          <a:solidFill>
            <a:schemeClr val="accent1">
              <a:lumMod val="50000"/>
            </a:schemeClr>
          </a:solidFill>
        </p:spPr>
        <p:txBody>
          <a:bodyPr wrap="square" rtlCol="0">
            <a:spAutoFit/>
          </a:bodyPr>
          <a:lstStyle/>
          <a:p>
            <a:endParaRPr lang="en-IN" dirty="0"/>
          </a:p>
          <a:p>
            <a:pPr algn="ctr"/>
            <a:r>
              <a:rPr lang="en-IN" b="1" dirty="0">
                <a:solidFill>
                  <a:schemeClr val="bg1"/>
                </a:solidFill>
              </a:rPr>
              <a:t>Azure Blob </a:t>
            </a:r>
          </a:p>
          <a:p>
            <a:pPr algn="ctr"/>
            <a:r>
              <a:rPr lang="en-IN" b="1" dirty="0">
                <a:solidFill>
                  <a:schemeClr val="bg1"/>
                </a:solidFill>
              </a:rPr>
              <a:t>Storage </a:t>
            </a:r>
          </a:p>
          <a:p>
            <a:pPr algn="ctr"/>
            <a:endParaRPr lang="en-IN" dirty="0"/>
          </a:p>
        </p:txBody>
      </p:sp>
      <p:cxnSp>
        <p:nvCxnSpPr>
          <p:cNvPr id="6" name="Straight Arrow Connector 5">
            <a:extLst>
              <a:ext uri="{FF2B5EF4-FFF2-40B4-BE49-F238E27FC236}">
                <a16:creationId xmlns:a16="http://schemas.microsoft.com/office/drawing/2014/main" id="{ED3ED5ED-B48F-4E46-A057-6A9B89BDBE24}"/>
              </a:ext>
            </a:extLst>
          </p:cNvPr>
          <p:cNvCxnSpPr/>
          <p:nvPr/>
        </p:nvCxnSpPr>
        <p:spPr>
          <a:xfrm flipH="1">
            <a:off x="53815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AD0148-ACBA-44A0-8339-5E96EB06F7A6}"/>
              </a:ext>
            </a:extLst>
          </p:cNvPr>
          <p:cNvCxnSpPr/>
          <p:nvPr/>
        </p:nvCxnSpPr>
        <p:spPr>
          <a:xfrm flipV="1">
            <a:off x="54577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F80F26-4055-4C6A-B736-C4CF6EE0A7F6}"/>
              </a:ext>
            </a:extLst>
          </p:cNvPr>
          <p:cNvCxnSpPr>
            <a:cxnSpLocks/>
          </p:cNvCxnSpPr>
          <p:nvPr/>
        </p:nvCxnSpPr>
        <p:spPr>
          <a:xfrm>
            <a:off x="6753172" y="1430474"/>
            <a:ext cx="0" cy="704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1DDF07-B521-4239-8506-6A822390CA94}"/>
              </a:ext>
            </a:extLst>
          </p:cNvPr>
          <p:cNvCxnSpPr>
            <a:cxnSpLocks/>
            <a:stCxn id="2" idx="0"/>
          </p:cNvCxnSpPr>
          <p:nvPr/>
        </p:nvCxnSpPr>
        <p:spPr>
          <a:xfrm flipV="1">
            <a:off x="6829372" y="1430475"/>
            <a:ext cx="0" cy="704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59F93F-6D19-4E51-859C-09BA3931306F}"/>
              </a:ext>
            </a:extLst>
          </p:cNvPr>
          <p:cNvCxnSpPr/>
          <p:nvPr/>
        </p:nvCxnSpPr>
        <p:spPr>
          <a:xfrm>
            <a:off x="7667572" y="33735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A3F1DB-E662-45DA-9286-005441CB3B14}"/>
              </a:ext>
            </a:extLst>
          </p:cNvPr>
          <p:cNvCxnSpPr>
            <a:cxnSpLocks/>
          </p:cNvCxnSpPr>
          <p:nvPr/>
        </p:nvCxnSpPr>
        <p:spPr>
          <a:xfrm flipH="1" flipV="1">
            <a:off x="7691019" y="3296731"/>
            <a:ext cx="509953" cy="66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251D90-83DF-47FF-9F23-DD1411AD663A}"/>
              </a:ext>
            </a:extLst>
          </p:cNvPr>
          <p:cNvPicPr>
            <a:picLocks noChangeAspect="1"/>
          </p:cNvPicPr>
          <p:nvPr/>
        </p:nvPicPr>
        <p:blipFill>
          <a:blip r:embed="rId2"/>
          <a:stretch>
            <a:fillRect/>
          </a:stretch>
        </p:blipFill>
        <p:spPr>
          <a:xfrm>
            <a:off x="6324600" y="762000"/>
            <a:ext cx="857143" cy="619048"/>
          </a:xfrm>
          <a:prstGeom prst="rect">
            <a:avLst/>
          </a:prstGeom>
        </p:spPr>
      </p:pic>
      <p:sp>
        <p:nvSpPr>
          <p:cNvPr id="28" name="TextBox 27">
            <a:extLst>
              <a:ext uri="{FF2B5EF4-FFF2-40B4-BE49-F238E27FC236}">
                <a16:creationId xmlns:a16="http://schemas.microsoft.com/office/drawing/2014/main" id="{1946A6CA-0F14-4CE7-ABA1-572DB09C36E0}"/>
              </a:ext>
            </a:extLst>
          </p:cNvPr>
          <p:cNvSpPr txBox="1"/>
          <p:nvPr/>
        </p:nvSpPr>
        <p:spPr>
          <a:xfrm>
            <a:off x="5029200" y="1600200"/>
            <a:ext cx="1295400" cy="430887"/>
          </a:xfrm>
          <a:prstGeom prst="rect">
            <a:avLst/>
          </a:prstGeom>
          <a:noFill/>
          <a:ln>
            <a:solidFill>
              <a:schemeClr val="tx1"/>
            </a:solidFill>
          </a:ln>
        </p:spPr>
        <p:txBody>
          <a:bodyPr wrap="square" rtlCol="0">
            <a:spAutoFit/>
          </a:bodyPr>
          <a:lstStyle/>
          <a:p>
            <a:r>
              <a:rPr lang="en-IN" sz="2200" dirty="0"/>
              <a:t>  Query</a:t>
            </a:r>
          </a:p>
        </p:txBody>
      </p:sp>
      <p:sp>
        <p:nvSpPr>
          <p:cNvPr id="29" name="TextBox 28">
            <a:extLst>
              <a:ext uri="{FF2B5EF4-FFF2-40B4-BE49-F238E27FC236}">
                <a16:creationId xmlns:a16="http://schemas.microsoft.com/office/drawing/2014/main" id="{37D2605B-BEE2-492D-99DB-1E4A04857499}"/>
              </a:ext>
            </a:extLst>
          </p:cNvPr>
          <p:cNvSpPr txBox="1"/>
          <p:nvPr/>
        </p:nvSpPr>
        <p:spPr>
          <a:xfrm>
            <a:off x="7553272" y="1606062"/>
            <a:ext cx="1295400" cy="430887"/>
          </a:xfrm>
          <a:prstGeom prst="rect">
            <a:avLst/>
          </a:prstGeom>
          <a:noFill/>
          <a:ln>
            <a:solidFill>
              <a:schemeClr val="tx1"/>
            </a:solidFill>
          </a:ln>
        </p:spPr>
        <p:txBody>
          <a:bodyPr wrap="square" rtlCol="0">
            <a:spAutoFit/>
          </a:bodyPr>
          <a:lstStyle/>
          <a:p>
            <a:r>
              <a:rPr lang="en-IN" sz="2200" dirty="0"/>
              <a:t>  Results</a:t>
            </a:r>
          </a:p>
        </p:txBody>
      </p:sp>
      <p:sp>
        <p:nvSpPr>
          <p:cNvPr id="30" name="TextBox 29">
            <a:extLst>
              <a:ext uri="{FF2B5EF4-FFF2-40B4-BE49-F238E27FC236}">
                <a16:creationId xmlns:a16="http://schemas.microsoft.com/office/drawing/2014/main" id="{28D6B8D5-6F56-4DF6-B4C4-451E0633A0FA}"/>
              </a:ext>
            </a:extLst>
          </p:cNvPr>
          <p:cNvSpPr txBox="1"/>
          <p:nvPr/>
        </p:nvSpPr>
        <p:spPr>
          <a:xfrm>
            <a:off x="1600200" y="2135145"/>
            <a:ext cx="2590800" cy="1969770"/>
          </a:xfrm>
          <a:prstGeom prst="rect">
            <a:avLst/>
          </a:prstGeom>
          <a:solidFill>
            <a:schemeClr val="accent1"/>
          </a:solidFill>
          <a:ln>
            <a:solidFill>
              <a:schemeClr val="tx1"/>
            </a:solidFill>
          </a:ln>
        </p:spPr>
        <p:txBody>
          <a:bodyPr wrap="square" rtlCol="0">
            <a:spAutoFit/>
          </a:bodyPr>
          <a:lstStyle/>
          <a:p>
            <a:r>
              <a:rPr lang="en-IN" sz="2200" dirty="0"/>
              <a:t>  </a:t>
            </a:r>
            <a:r>
              <a:rPr lang="en-IN" sz="2000" dirty="0">
                <a:solidFill>
                  <a:schemeClr val="bg1"/>
                </a:solidFill>
              </a:rPr>
              <a:t>SELECT TOP 10 *</a:t>
            </a:r>
          </a:p>
          <a:p>
            <a:r>
              <a:rPr lang="en-IN" sz="2000" dirty="0">
                <a:solidFill>
                  <a:schemeClr val="bg1"/>
                </a:solidFill>
              </a:rPr>
              <a:t> FROM SQL SERVER  S </a:t>
            </a:r>
          </a:p>
          <a:p>
            <a:r>
              <a:rPr lang="en-IN" sz="2000" dirty="0">
                <a:solidFill>
                  <a:schemeClr val="bg1"/>
                </a:solidFill>
              </a:rPr>
              <a:t>   JOIN Hadoop H</a:t>
            </a:r>
          </a:p>
          <a:p>
            <a:r>
              <a:rPr lang="en-IN" sz="2000" dirty="0">
                <a:solidFill>
                  <a:schemeClr val="bg1"/>
                </a:solidFill>
              </a:rPr>
              <a:t>   </a:t>
            </a:r>
            <a:r>
              <a:rPr lang="en-IN" sz="2000" dirty="0" err="1">
                <a:solidFill>
                  <a:schemeClr val="bg1"/>
                </a:solidFill>
              </a:rPr>
              <a:t>S.Key</a:t>
            </a:r>
            <a:r>
              <a:rPr lang="en-IN" sz="2000" dirty="0">
                <a:solidFill>
                  <a:schemeClr val="bg1"/>
                </a:solidFill>
              </a:rPr>
              <a:t>  = </a:t>
            </a:r>
            <a:r>
              <a:rPr lang="en-IN" sz="2000" dirty="0" err="1">
                <a:solidFill>
                  <a:schemeClr val="bg1"/>
                </a:solidFill>
              </a:rPr>
              <a:t>H.Key</a:t>
            </a:r>
            <a:endParaRPr lang="en-IN" sz="2000" dirty="0">
              <a:solidFill>
                <a:schemeClr val="bg1"/>
              </a:solidFill>
            </a:endParaRPr>
          </a:p>
          <a:p>
            <a:r>
              <a:rPr lang="en-IN" sz="2000" dirty="0">
                <a:solidFill>
                  <a:schemeClr val="bg1"/>
                </a:solidFill>
              </a:rPr>
              <a:t>  JOIN Blob B</a:t>
            </a:r>
          </a:p>
          <a:p>
            <a:r>
              <a:rPr lang="en-IN" sz="2000" dirty="0">
                <a:solidFill>
                  <a:schemeClr val="bg1"/>
                </a:solidFill>
              </a:rPr>
              <a:t>  and </a:t>
            </a:r>
            <a:r>
              <a:rPr lang="en-IN" sz="2000" dirty="0" err="1">
                <a:solidFill>
                  <a:schemeClr val="bg1"/>
                </a:solidFill>
              </a:rPr>
              <a:t>S.Key</a:t>
            </a:r>
            <a:r>
              <a:rPr lang="en-IN" sz="2000" dirty="0">
                <a:solidFill>
                  <a:schemeClr val="bg1"/>
                </a:solidFill>
              </a:rPr>
              <a:t>  = </a:t>
            </a:r>
            <a:r>
              <a:rPr lang="en-IN" sz="2000" dirty="0" err="1">
                <a:solidFill>
                  <a:schemeClr val="bg1"/>
                </a:solidFill>
              </a:rPr>
              <a:t>B.Key</a:t>
            </a:r>
            <a:endParaRPr lang="en-IN" sz="2000" dirty="0">
              <a:solidFill>
                <a:schemeClr val="bg1"/>
              </a:solidFill>
            </a:endParaRPr>
          </a:p>
        </p:txBody>
      </p:sp>
    </p:spTree>
    <p:extLst>
      <p:ext uri="{BB962C8B-B14F-4D97-AF65-F5344CB8AC3E}">
        <p14:creationId xmlns:p14="http://schemas.microsoft.com/office/powerpoint/2010/main" val="643838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6601A-A9F9-4785-BA0F-12E7022E499C}"/>
              </a:ext>
            </a:extLst>
          </p:cNvPr>
          <p:cNvSpPr txBox="1"/>
          <p:nvPr/>
        </p:nvSpPr>
        <p:spPr>
          <a:xfrm>
            <a:off x="1295400" y="2362200"/>
            <a:ext cx="10210800" cy="769441"/>
          </a:xfrm>
          <a:prstGeom prst="rect">
            <a:avLst/>
          </a:prstGeom>
          <a:noFill/>
        </p:spPr>
        <p:txBody>
          <a:bodyPr wrap="square" rtlCol="0">
            <a:spAutoFit/>
          </a:bodyPr>
          <a:lstStyle/>
          <a:p>
            <a:r>
              <a:rPr lang="en-IN" sz="4400" dirty="0">
                <a:latin typeface="Sitka Text" panose="02000505000000020004" pitchFamily="2" charset="0"/>
              </a:rPr>
              <a:t>SECURING AND PROTECTING DATA</a:t>
            </a:r>
          </a:p>
        </p:txBody>
      </p:sp>
    </p:spTree>
    <p:extLst>
      <p:ext uri="{BB962C8B-B14F-4D97-AF65-F5344CB8AC3E}">
        <p14:creationId xmlns:p14="http://schemas.microsoft.com/office/powerpoint/2010/main" val="223255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C537B2B-2E7C-EE40-B7AB-2DF82AA34CBD}"/>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Questionnaire </a:t>
            </a:r>
          </a:p>
        </p:txBody>
      </p:sp>
      <p:graphicFrame>
        <p:nvGraphicFramePr>
          <p:cNvPr id="9" name="Content Placeholder 6">
            <a:extLst>
              <a:ext uri="{FF2B5EF4-FFF2-40B4-BE49-F238E27FC236}">
                <a16:creationId xmlns:a16="http://schemas.microsoft.com/office/drawing/2014/main" id="{82159FA2-6E05-40D8-975F-1F69D7AAFB3D}"/>
              </a:ext>
            </a:extLst>
          </p:cNvPr>
          <p:cNvGraphicFramePr>
            <a:graphicFrameLocks noGrp="1"/>
          </p:cNvGraphicFramePr>
          <p:nvPr>
            <p:ph idx="1"/>
            <p:extLst>
              <p:ext uri="{D42A27DB-BD31-4B8C-83A1-F6EECF244321}">
                <p14:modId xmlns:p14="http://schemas.microsoft.com/office/powerpoint/2010/main" val="26455061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1171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0530F-EAF0-4235-955F-885FA25D15CA}"/>
              </a:ext>
            </a:extLst>
          </p:cNvPr>
          <p:cNvSpPr txBox="1"/>
          <p:nvPr/>
        </p:nvSpPr>
        <p:spPr>
          <a:xfrm>
            <a:off x="814001" y="401044"/>
            <a:ext cx="4123116" cy="646331"/>
          </a:xfrm>
          <a:prstGeom prst="rect">
            <a:avLst/>
          </a:prstGeom>
          <a:noFill/>
          <a:ln>
            <a:solidFill>
              <a:schemeClr val="bg1"/>
            </a:solidFill>
          </a:ln>
        </p:spPr>
        <p:txBody>
          <a:bodyPr wrap="none" rtlCol="0">
            <a:spAutoFit/>
          </a:bodyPr>
          <a:lstStyle/>
          <a:p>
            <a:r>
              <a:rPr lang="en-IN" sz="3600" dirty="0"/>
              <a:t>Who manages what?</a:t>
            </a:r>
          </a:p>
        </p:txBody>
      </p:sp>
      <p:sp>
        <p:nvSpPr>
          <p:cNvPr id="4" name="TextBox 3">
            <a:extLst>
              <a:ext uri="{FF2B5EF4-FFF2-40B4-BE49-F238E27FC236}">
                <a16:creationId xmlns:a16="http://schemas.microsoft.com/office/drawing/2014/main" id="{4DCFCEEA-44B6-484C-AD43-42D02BBD6470}"/>
              </a:ext>
            </a:extLst>
          </p:cNvPr>
          <p:cNvSpPr txBox="1"/>
          <p:nvPr/>
        </p:nvSpPr>
        <p:spPr>
          <a:xfrm>
            <a:off x="809314" y="1643074"/>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5" name="TextBox 4">
            <a:extLst>
              <a:ext uri="{FF2B5EF4-FFF2-40B4-BE49-F238E27FC236}">
                <a16:creationId xmlns:a16="http://schemas.microsoft.com/office/drawing/2014/main" id="{C7DB90EF-042B-466E-AE98-1866443CEAFD}"/>
              </a:ext>
            </a:extLst>
          </p:cNvPr>
          <p:cNvSpPr txBox="1"/>
          <p:nvPr/>
        </p:nvSpPr>
        <p:spPr>
          <a:xfrm>
            <a:off x="809313" y="2098357"/>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7" name="TextBox 6">
            <a:extLst>
              <a:ext uri="{FF2B5EF4-FFF2-40B4-BE49-F238E27FC236}">
                <a16:creationId xmlns:a16="http://schemas.microsoft.com/office/drawing/2014/main" id="{504D78BB-AD7C-444F-8054-5EC46A4870A2}"/>
              </a:ext>
            </a:extLst>
          </p:cNvPr>
          <p:cNvSpPr txBox="1"/>
          <p:nvPr/>
        </p:nvSpPr>
        <p:spPr>
          <a:xfrm>
            <a:off x="809313" y="2560170"/>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8" name="TextBox 7">
            <a:extLst>
              <a:ext uri="{FF2B5EF4-FFF2-40B4-BE49-F238E27FC236}">
                <a16:creationId xmlns:a16="http://schemas.microsoft.com/office/drawing/2014/main" id="{C820CB57-DCA8-4840-ACAB-4414DF7E0EBF}"/>
              </a:ext>
            </a:extLst>
          </p:cNvPr>
          <p:cNvSpPr txBox="1"/>
          <p:nvPr/>
        </p:nvSpPr>
        <p:spPr>
          <a:xfrm>
            <a:off x="809313" y="3017370"/>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9" name="TextBox 8">
            <a:extLst>
              <a:ext uri="{FF2B5EF4-FFF2-40B4-BE49-F238E27FC236}">
                <a16:creationId xmlns:a16="http://schemas.microsoft.com/office/drawing/2014/main" id="{271C858C-4075-46C1-9D9E-0BA1ED217E6D}"/>
              </a:ext>
            </a:extLst>
          </p:cNvPr>
          <p:cNvSpPr txBox="1"/>
          <p:nvPr/>
        </p:nvSpPr>
        <p:spPr>
          <a:xfrm>
            <a:off x="809314" y="3474570"/>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10" name="TextBox 9">
            <a:extLst>
              <a:ext uri="{FF2B5EF4-FFF2-40B4-BE49-F238E27FC236}">
                <a16:creationId xmlns:a16="http://schemas.microsoft.com/office/drawing/2014/main" id="{D8BE84ED-28A4-4B0A-923A-8F6586B25B85}"/>
              </a:ext>
            </a:extLst>
          </p:cNvPr>
          <p:cNvSpPr txBox="1"/>
          <p:nvPr/>
        </p:nvSpPr>
        <p:spPr>
          <a:xfrm>
            <a:off x="809314" y="3931770"/>
            <a:ext cx="1584319" cy="369332"/>
          </a:xfrm>
          <a:prstGeom prst="rect">
            <a:avLst/>
          </a:prstGeom>
          <a:solidFill>
            <a:schemeClr val="accent1"/>
          </a:solidFill>
        </p:spPr>
        <p:txBody>
          <a:bodyPr wrap="square" rtlCol="0">
            <a:spAutoFit/>
          </a:bodyPr>
          <a:lstStyle/>
          <a:p>
            <a:pPr algn="ctr"/>
            <a:r>
              <a:rPr lang="en-IN" dirty="0">
                <a:solidFill>
                  <a:schemeClr val="bg1"/>
                </a:solidFill>
              </a:rPr>
              <a:t>Virtualization</a:t>
            </a:r>
          </a:p>
        </p:txBody>
      </p:sp>
      <p:sp>
        <p:nvSpPr>
          <p:cNvPr id="11" name="TextBox 10">
            <a:extLst>
              <a:ext uri="{FF2B5EF4-FFF2-40B4-BE49-F238E27FC236}">
                <a16:creationId xmlns:a16="http://schemas.microsoft.com/office/drawing/2014/main" id="{AEA57147-DB5E-4EF3-8BAD-28FC290CA96D}"/>
              </a:ext>
            </a:extLst>
          </p:cNvPr>
          <p:cNvSpPr txBox="1"/>
          <p:nvPr/>
        </p:nvSpPr>
        <p:spPr>
          <a:xfrm>
            <a:off x="809314" y="4377302"/>
            <a:ext cx="1584319" cy="369332"/>
          </a:xfrm>
          <a:prstGeom prst="rect">
            <a:avLst/>
          </a:prstGeom>
          <a:solidFill>
            <a:schemeClr val="accent1"/>
          </a:solidFill>
        </p:spPr>
        <p:txBody>
          <a:bodyPr wrap="square" rtlCol="0">
            <a:spAutoFit/>
          </a:bodyPr>
          <a:lstStyle/>
          <a:p>
            <a:pPr algn="ctr"/>
            <a:r>
              <a:rPr lang="en-IN" dirty="0">
                <a:solidFill>
                  <a:schemeClr val="bg1"/>
                </a:solidFill>
              </a:rPr>
              <a:t>Servers</a:t>
            </a:r>
          </a:p>
        </p:txBody>
      </p:sp>
      <p:sp>
        <p:nvSpPr>
          <p:cNvPr id="12" name="TextBox 11">
            <a:extLst>
              <a:ext uri="{FF2B5EF4-FFF2-40B4-BE49-F238E27FC236}">
                <a16:creationId xmlns:a16="http://schemas.microsoft.com/office/drawing/2014/main" id="{99A7764D-1474-4702-BBAC-CACF8B709F86}"/>
              </a:ext>
            </a:extLst>
          </p:cNvPr>
          <p:cNvSpPr txBox="1"/>
          <p:nvPr/>
        </p:nvSpPr>
        <p:spPr>
          <a:xfrm>
            <a:off x="809312" y="4822834"/>
            <a:ext cx="1584319" cy="369332"/>
          </a:xfrm>
          <a:prstGeom prst="rect">
            <a:avLst/>
          </a:prstGeom>
          <a:solidFill>
            <a:schemeClr val="accent1"/>
          </a:solidFill>
        </p:spPr>
        <p:txBody>
          <a:bodyPr wrap="square" rtlCol="0">
            <a:spAutoFit/>
          </a:bodyPr>
          <a:lstStyle/>
          <a:p>
            <a:pPr algn="ctr"/>
            <a:r>
              <a:rPr lang="en-IN" dirty="0">
                <a:solidFill>
                  <a:schemeClr val="bg1"/>
                </a:solidFill>
              </a:rPr>
              <a:t>Storage</a:t>
            </a:r>
          </a:p>
        </p:txBody>
      </p:sp>
      <p:sp>
        <p:nvSpPr>
          <p:cNvPr id="13" name="TextBox 12">
            <a:extLst>
              <a:ext uri="{FF2B5EF4-FFF2-40B4-BE49-F238E27FC236}">
                <a16:creationId xmlns:a16="http://schemas.microsoft.com/office/drawing/2014/main" id="{A70567C5-E2ED-40F4-8A3E-144E29B18919}"/>
              </a:ext>
            </a:extLst>
          </p:cNvPr>
          <p:cNvSpPr txBox="1"/>
          <p:nvPr/>
        </p:nvSpPr>
        <p:spPr>
          <a:xfrm>
            <a:off x="809312" y="5259436"/>
            <a:ext cx="1584319" cy="369332"/>
          </a:xfrm>
          <a:prstGeom prst="rect">
            <a:avLst/>
          </a:prstGeom>
          <a:solidFill>
            <a:schemeClr val="accent1"/>
          </a:solidFill>
        </p:spPr>
        <p:txBody>
          <a:bodyPr wrap="square" rtlCol="0">
            <a:spAutoFit/>
          </a:bodyPr>
          <a:lstStyle/>
          <a:p>
            <a:pPr algn="ctr"/>
            <a:r>
              <a:rPr lang="en-IN" dirty="0">
                <a:solidFill>
                  <a:schemeClr val="bg1"/>
                </a:solidFill>
              </a:rPr>
              <a:t>Networking</a:t>
            </a:r>
          </a:p>
        </p:txBody>
      </p:sp>
      <p:sp>
        <p:nvSpPr>
          <p:cNvPr id="19" name="TextBox 18">
            <a:extLst>
              <a:ext uri="{FF2B5EF4-FFF2-40B4-BE49-F238E27FC236}">
                <a16:creationId xmlns:a16="http://schemas.microsoft.com/office/drawing/2014/main" id="{29914E5E-5ED5-4D9B-99AB-C6B119D6C425}"/>
              </a:ext>
            </a:extLst>
          </p:cNvPr>
          <p:cNvSpPr txBox="1"/>
          <p:nvPr/>
        </p:nvSpPr>
        <p:spPr>
          <a:xfrm>
            <a:off x="3352800" y="1676400"/>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0" name="TextBox 19">
            <a:extLst>
              <a:ext uri="{FF2B5EF4-FFF2-40B4-BE49-F238E27FC236}">
                <a16:creationId xmlns:a16="http://schemas.microsoft.com/office/drawing/2014/main" id="{3059AD6C-DB58-4D4A-95C6-E6282A754088}"/>
              </a:ext>
            </a:extLst>
          </p:cNvPr>
          <p:cNvSpPr txBox="1"/>
          <p:nvPr/>
        </p:nvSpPr>
        <p:spPr>
          <a:xfrm>
            <a:off x="3352799" y="2131683"/>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21" name="TextBox 20">
            <a:extLst>
              <a:ext uri="{FF2B5EF4-FFF2-40B4-BE49-F238E27FC236}">
                <a16:creationId xmlns:a16="http://schemas.microsoft.com/office/drawing/2014/main" id="{033A775F-177A-4750-8856-AA14961D63BF}"/>
              </a:ext>
            </a:extLst>
          </p:cNvPr>
          <p:cNvSpPr txBox="1"/>
          <p:nvPr/>
        </p:nvSpPr>
        <p:spPr>
          <a:xfrm>
            <a:off x="3352799" y="2593496"/>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22" name="TextBox 21">
            <a:extLst>
              <a:ext uri="{FF2B5EF4-FFF2-40B4-BE49-F238E27FC236}">
                <a16:creationId xmlns:a16="http://schemas.microsoft.com/office/drawing/2014/main" id="{6BAF68B3-2B23-4C37-8239-38052FB1069D}"/>
              </a:ext>
            </a:extLst>
          </p:cNvPr>
          <p:cNvSpPr txBox="1"/>
          <p:nvPr/>
        </p:nvSpPr>
        <p:spPr>
          <a:xfrm>
            <a:off x="3352799" y="3050696"/>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23" name="TextBox 22">
            <a:extLst>
              <a:ext uri="{FF2B5EF4-FFF2-40B4-BE49-F238E27FC236}">
                <a16:creationId xmlns:a16="http://schemas.microsoft.com/office/drawing/2014/main" id="{E13CCB1A-237D-4D27-B4D4-71DBF470795F}"/>
              </a:ext>
            </a:extLst>
          </p:cNvPr>
          <p:cNvSpPr txBox="1"/>
          <p:nvPr/>
        </p:nvSpPr>
        <p:spPr>
          <a:xfrm>
            <a:off x="3352800" y="3507896"/>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24" name="TextBox 23">
            <a:extLst>
              <a:ext uri="{FF2B5EF4-FFF2-40B4-BE49-F238E27FC236}">
                <a16:creationId xmlns:a16="http://schemas.microsoft.com/office/drawing/2014/main" id="{E6653D4C-DC9C-474A-AE96-EA2F6945D8DD}"/>
              </a:ext>
            </a:extLst>
          </p:cNvPr>
          <p:cNvSpPr txBox="1"/>
          <p:nvPr/>
        </p:nvSpPr>
        <p:spPr>
          <a:xfrm>
            <a:off x="3352798" y="3965096"/>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25" name="TextBox 24">
            <a:extLst>
              <a:ext uri="{FF2B5EF4-FFF2-40B4-BE49-F238E27FC236}">
                <a16:creationId xmlns:a16="http://schemas.microsoft.com/office/drawing/2014/main" id="{5246D5CD-000F-4B5C-8CE6-EB8E8FD005E3}"/>
              </a:ext>
            </a:extLst>
          </p:cNvPr>
          <p:cNvSpPr txBox="1"/>
          <p:nvPr/>
        </p:nvSpPr>
        <p:spPr>
          <a:xfrm>
            <a:off x="3352800" y="4410628"/>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26" name="TextBox 25">
            <a:extLst>
              <a:ext uri="{FF2B5EF4-FFF2-40B4-BE49-F238E27FC236}">
                <a16:creationId xmlns:a16="http://schemas.microsoft.com/office/drawing/2014/main" id="{3DE79E00-236C-476F-806F-68672F1A6790}"/>
              </a:ext>
            </a:extLst>
          </p:cNvPr>
          <p:cNvSpPr txBox="1"/>
          <p:nvPr/>
        </p:nvSpPr>
        <p:spPr>
          <a:xfrm>
            <a:off x="3352798" y="4856160"/>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27" name="TextBox 26">
            <a:extLst>
              <a:ext uri="{FF2B5EF4-FFF2-40B4-BE49-F238E27FC236}">
                <a16:creationId xmlns:a16="http://schemas.microsoft.com/office/drawing/2014/main" id="{74B7E482-9164-4100-BD48-FB2B8F223915}"/>
              </a:ext>
            </a:extLst>
          </p:cNvPr>
          <p:cNvSpPr txBox="1"/>
          <p:nvPr/>
        </p:nvSpPr>
        <p:spPr>
          <a:xfrm>
            <a:off x="3329352" y="5320337"/>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28" name="TextBox 27">
            <a:extLst>
              <a:ext uri="{FF2B5EF4-FFF2-40B4-BE49-F238E27FC236}">
                <a16:creationId xmlns:a16="http://schemas.microsoft.com/office/drawing/2014/main" id="{71DBF588-09AE-4CE6-AE1C-609C5A714FC0}"/>
              </a:ext>
            </a:extLst>
          </p:cNvPr>
          <p:cNvSpPr txBox="1"/>
          <p:nvPr/>
        </p:nvSpPr>
        <p:spPr>
          <a:xfrm>
            <a:off x="5779047" y="1654797"/>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9" name="TextBox 28">
            <a:extLst>
              <a:ext uri="{FF2B5EF4-FFF2-40B4-BE49-F238E27FC236}">
                <a16:creationId xmlns:a16="http://schemas.microsoft.com/office/drawing/2014/main" id="{AB25D08E-7317-4541-A106-759255B296CE}"/>
              </a:ext>
            </a:extLst>
          </p:cNvPr>
          <p:cNvSpPr txBox="1"/>
          <p:nvPr/>
        </p:nvSpPr>
        <p:spPr>
          <a:xfrm>
            <a:off x="5779046" y="2110080"/>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30" name="TextBox 29">
            <a:extLst>
              <a:ext uri="{FF2B5EF4-FFF2-40B4-BE49-F238E27FC236}">
                <a16:creationId xmlns:a16="http://schemas.microsoft.com/office/drawing/2014/main" id="{1AFF68A0-2F61-410B-B625-E6BE2804D57A}"/>
              </a:ext>
            </a:extLst>
          </p:cNvPr>
          <p:cNvSpPr txBox="1"/>
          <p:nvPr/>
        </p:nvSpPr>
        <p:spPr>
          <a:xfrm>
            <a:off x="5779046"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31" name="TextBox 30">
            <a:extLst>
              <a:ext uri="{FF2B5EF4-FFF2-40B4-BE49-F238E27FC236}">
                <a16:creationId xmlns:a16="http://schemas.microsoft.com/office/drawing/2014/main" id="{ED650754-F829-4345-BA83-8A95889B710D}"/>
              </a:ext>
            </a:extLst>
          </p:cNvPr>
          <p:cNvSpPr txBox="1"/>
          <p:nvPr/>
        </p:nvSpPr>
        <p:spPr>
          <a:xfrm>
            <a:off x="5779046"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32" name="TextBox 31">
            <a:extLst>
              <a:ext uri="{FF2B5EF4-FFF2-40B4-BE49-F238E27FC236}">
                <a16:creationId xmlns:a16="http://schemas.microsoft.com/office/drawing/2014/main" id="{B6F20F26-C25A-469A-8F75-BA4211010691}"/>
              </a:ext>
            </a:extLst>
          </p:cNvPr>
          <p:cNvSpPr txBox="1"/>
          <p:nvPr/>
        </p:nvSpPr>
        <p:spPr>
          <a:xfrm>
            <a:off x="5779047"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33" name="TextBox 32">
            <a:extLst>
              <a:ext uri="{FF2B5EF4-FFF2-40B4-BE49-F238E27FC236}">
                <a16:creationId xmlns:a16="http://schemas.microsoft.com/office/drawing/2014/main" id="{92591028-1164-4234-AD23-FECFEA4510F9}"/>
              </a:ext>
            </a:extLst>
          </p:cNvPr>
          <p:cNvSpPr txBox="1"/>
          <p:nvPr/>
        </p:nvSpPr>
        <p:spPr>
          <a:xfrm>
            <a:off x="5779047"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34" name="TextBox 33">
            <a:extLst>
              <a:ext uri="{FF2B5EF4-FFF2-40B4-BE49-F238E27FC236}">
                <a16:creationId xmlns:a16="http://schemas.microsoft.com/office/drawing/2014/main" id="{AF88F0DA-75A6-47A4-A65D-DC62EB0C1A9C}"/>
              </a:ext>
            </a:extLst>
          </p:cNvPr>
          <p:cNvSpPr txBox="1"/>
          <p:nvPr/>
        </p:nvSpPr>
        <p:spPr>
          <a:xfrm>
            <a:off x="5779047"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35" name="TextBox 34">
            <a:extLst>
              <a:ext uri="{FF2B5EF4-FFF2-40B4-BE49-F238E27FC236}">
                <a16:creationId xmlns:a16="http://schemas.microsoft.com/office/drawing/2014/main" id="{A92093F9-E7C4-46F3-9168-CE20D8007E21}"/>
              </a:ext>
            </a:extLst>
          </p:cNvPr>
          <p:cNvSpPr txBox="1"/>
          <p:nvPr/>
        </p:nvSpPr>
        <p:spPr>
          <a:xfrm>
            <a:off x="5779045"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36" name="TextBox 35">
            <a:extLst>
              <a:ext uri="{FF2B5EF4-FFF2-40B4-BE49-F238E27FC236}">
                <a16:creationId xmlns:a16="http://schemas.microsoft.com/office/drawing/2014/main" id="{F1193A76-E50B-4B52-A053-F6ED88766A45}"/>
              </a:ext>
            </a:extLst>
          </p:cNvPr>
          <p:cNvSpPr txBox="1"/>
          <p:nvPr/>
        </p:nvSpPr>
        <p:spPr>
          <a:xfrm>
            <a:off x="5755599"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37" name="TextBox 36">
            <a:extLst>
              <a:ext uri="{FF2B5EF4-FFF2-40B4-BE49-F238E27FC236}">
                <a16:creationId xmlns:a16="http://schemas.microsoft.com/office/drawing/2014/main" id="{241128EA-02B9-40B8-A122-8986B14FFC80}"/>
              </a:ext>
            </a:extLst>
          </p:cNvPr>
          <p:cNvSpPr txBox="1"/>
          <p:nvPr/>
        </p:nvSpPr>
        <p:spPr>
          <a:xfrm>
            <a:off x="8275638" y="1654797"/>
            <a:ext cx="1584318" cy="400110"/>
          </a:xfrm>
          <a:prstGeom prst="rect">
            <a:avLst/>
          </a:prstGeom>
          <a:solidFill>
            <a:schemeClr val="accent4"/>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38" name="TextBox 37">
            <a:extLst>
              <a:ext uri="{FF2B5EF4-FFF2-40B4-BE49-F238E27FC236}">
                <a16:creationId xmlns:a16="http://schemas.microsoft.com/office/drawing/2014/main" id="{356A1414-6210-4651-BE4E-9B818874845E}"/>
              </a:ext>
            </a:extLst>
          </p:cNvPr>
          <p:cNvSpPr txBox="1"/>
          <p:nvPr/>
        </p:nvSpPr>
        <p:spPr>
          <a:xfrm>
            <a:off x="8275637" y="2110080"/>
            <a:ext cx="1584319" cy="369332"/>
          </a:xfrm>
          <a:prstGeom prst="rect">
            <a:avLst/>
          </a:prstGeom>
          <a:solidFill>
            <a:schemeClr val="accent4"/>
          </a:solidFill>
        </p:spPr>
        <p:txBody>
          <a:bodyPr wrap="square" rtlCol="0">
            <a:spAutoFit/>
          </a:bodyPr>
          <a:lstStyle/>
          <a:p>
            <a:pPr algn="ctr"/>
            <a:r>
              <a:rPr lang="en-IN" dirty="0">
                <a:solidFill>
                  <a:schemeClr val="bg1"/>
                </a:solidFill>
              </a:rPr>
              <a:t>Data</a:t>
            </a:r>
          </a:p>
        </p:txBody>
      </p:sp>
      <p:sp>
        <p:nvSpPr>
          <p:cNvPr id="39" name="TextBox 38">
            <a:extLst>
              <a:ext uri="{FF2B5EF4-FFF2-40B4-BE49-F238E27FC236}">
                <a16:creationId xmlns:a16="http://schemas.microsoft.com/office/drawing/2014/main" id="{FE8A0D05-3D20-4F8E-AE49-DD7B5A6436BB}"/>
              </a:ext>
            </a:extLst>
          </p:cNvPr>
          <p:cNvSpPr txBox="1"/>
          <p:nvPr/>
        </p:nvSpPr>
        <p:spPr>
          <a:xfrm>
            <a:off x="8275637"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40" name="TextBox 39">
            <a:extLst>
              <a:ext uri="{FF2B5EF4-FFF2-40B4-BE49-F238E27FC236}">
                <a16:creationId xmlns:a16="http://schemas.microsoft.com/office/drawing/2014/main" id="{79D32D5D-66F4-49C4-9371-D948DDA5DBA6}"/>
              </a:ext>
            </a:extLst>
          </p:cNvPr>
          <p:cNvSpPr txBox="1"/>
          <p:nvPr/>
        </p:nvSpPr>
        <p:spPr>
          <a:xfrm>
            <a:off x="8275637"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41" name="TextBox 40">
            <a:extLst>
              <a:ext uri="{FF2B5EF4-FFF2-40B4-BE49-F238E27FC236}">
                <a16:creationId xmlns:a16="http://schemas.microsoft.com/office/drawing/2014/main" id="{0B52A036-F925-4FB8-A994-ECDD2DA0E7D1}"/>
              </a:ext>
            </a:extLst>
          </p:cNvPr>
          <p:cNvSpPr txBox="1"/>
          <p:nvPr/>
        </p:nvSpPr>
        <p:spPr>
          <a:xfrm>
            <a:off x="8275638"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42" name="TextBox 41">
            <a:extLst>
              <a:ext uri="{FF2B5EF4-FFF2-40B4-BE49-F238E27FC236}">
                <a16:creationId xmlns:a16="http://schemas.microsoft.com/office/drawing/2014/main" id="{0A7DD212-A600-4BDB-A035-78F4EA5B45E9}"/>
              </a:ext>
            </a:extLst>
          </p:cNvPr>
          <p:cNvSpPr txBox="1"/>
          <p:nvPr/>
        </p:nvSpPr>
        <p:spPr>
          <a:xfrm>
            <a:off x="8275638"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43" name="TextBox 42">
            <a:extLst>
              <a:ext uri="{FF2B5EF4-FFF2-40B4-BE49-F238E27FC236}">
                <a16:creationId xmlns:a16="http://schemas.microsoft.com/office/drawing/2014/main" id="{056015AB-4224-4436-8F70-41161DB5CB2E}"/>
              </a:ext>
            </a:extLst>
          </p:cNvPr>
          <p:cNvSpPr txBox="1"/>
          <p:nvPr/>
        </p:nvSpPr>
        <p:spPr>
          <a:xfrm>
            <a:off x="8275638"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44" name="TextBox 43">
            <a:extLst>
              <a:ext uri="{FF2B5EF4-FFF2-40B4-BE49-F238E27FC236}">
                <a16:creationId xmlns:a16="http://schemas.microsoft.com/office/drawing/2014/main" id="{232CE4B6-447E-4EEB-8886-BB3541F1E20A}"/>
              </a:ext>
            </a:extLst>
          </p:cNvPr>
          <p:cNvSpPr txBox="1"/>
          <p:nvPr/>
        </p:nvSpPr>
        <p:spPr>
          <a:xfrm>
            <a:off x="8275636"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45" name="TextBox 44">
            <a:extLst>
              <a:ext uri="{FF2B5EF4-FFF2-40B4-BE49-F238E27FC236}">
                <a16:creationId xmlns:a16="http://schemas.microsoft.com/office/drawing/2014/main" id="{49E90B40-44C2-47DD-A5FB-89B6F9E55162}"/>
              </a:ext>
            </a:extLst>
          </p:cNvPr>
          <p:cNvSpPr txBox="1"/>
          <p:nvPr/>
        </p:nvSpPr>
        <p:spPr>
          <a:xfrm>
            <a:off x="8252190"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46" name="TextBox 45">
            <a:extLst>
              <a:ext uri="{FF2B5EF4-FFF2-40B4-BE49-F238E27FC236}">
                <a16:creationId xmlns:a16="http://schemas.microsoft.com/office/drawing/2014/main" id="{7A710393-ED6B-45BA-8127-20CFD30BC292}"/>
              </a:ext>
            </a:extLst>
          </p:cNvPr>
          <p:cNvSpPr txBox="1"/>
          <p:nvPr/>
        </p:nvSpPr>
        <p:spPr>
          <a:xfrm>
            <a:off x="685800" y="1086712"/>
            <a:ext cx="9372600" cy="646331"/>
          </a:xfrm>
          <a:prstGeom prst="rect">
            <a:avLst/>
          </a:prstGeom>
          <a:noFill/>
        </p:spPr>
        <p:txBody>
          <a:bodyPr wrap="square" rtlCol="0">
            <a:spAutoFit/>
          </a:bodyPr>
          <a:lstStyle/>
          <a:p>
            <a:r>
              <a:rPr lang="en-IN" dirty="0"/>
              <a:t>  </a:t>
            </a:r>
            <a:r>
              <a:rPr lang="en-IN" b="1" dirty="0"/>
              <a:t>ON PREMISES                         INFRASTRUCTURE                PLATFORM                          SOFTWARE</a:t>
            </a:r>
          </a:p>
          <a:p>
            <a:r>
              <a:rPr lang="en-IN" dirty="0"/>
              <a:t>  Physical/Virtual                        as a Service                         as a Service                         as a Service </a:t>
            </a:r>
          </a:p>
        </p:txBody>
      </p:sp>
      <p:sp>
        <p:nvSpPr>
          <p:cNvPr id="48" name="TextBox 47">
            <a:extLst>
              <a:ext uri="{FF2B5EF4-FFF2-40B4-BE49-F238E27FC236}">
                <a16:creationId xmlns:a16="http://schemas.microsoft.com/office/drawing/2014/main" id="{F0F40BB0-C766-4F46-9FEC-5AD6D42FA6ED}"/>
              </a:ext>
            </a:extLst>
          </p:cNvPr>
          <p:cNvSpPr txBox="1"/>
          <p:nvPr/>
        </p:nvSpPr>
        <p:spPr>
          <a:xfrm>
            <a:off x="3048000" y="5870018"/>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sp>
        <p:nvSpPr>
          <p:cNvPr id="49" name="TextBox 48">
            <a:extLst>
              <a:ext uri="{FF2B5EF4-FFF2-40B4-BE49-F238E27FC236}">
                <a16:creationId xmlns:a16="http://schemas.microsoft.com/office/drawing/2014/main" id="{32CB675D-6E8A-4DA2-BB98-A59ADAD558AE}"/>
              </a:ext>
            </a:extLst>
          </p:cNvPr>
          <p:cNvSpPr txBox="1"/>
          <p:nvPr/>
        </p:nvSpPr>
        <p:spPr>
          <a:xfrm>
            <a:off x="5638368" y="5843000"/>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cxnSp>
        <p:nvCxnSpPr>
          <p:cNvPr id="51" name="Straight Connector 50">
            <a:extLst>
              <a:ext uri="{FF2B5EF4-FFF2-40B4-BE49-F238E27FC236}">
                <a16:creationId xmlns:a16="http://schemas.microsoft.com/office/drawing/2014/main" id="{7CE10A23-53B3-40BC-8BA1-7F9656EAA933}"/>
              </a:ext>
            </a:extLst>
          </p:cNvPr>
          <p:cNvCxnSpPr/>
          <p:nvPr/>
        </p:nvCxnSpPr>
        <p:spPr>
          <a:xfrm>
            <a:off x="685800" y="1843129"/>
            <a:ext cx="0" cy="3600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55208F9-DBD2-4C38-A742-0B7657A7D5B2}"/>
              </a:ext>
            </a:extLst>
          </p:cNvPr>
          <p:cNvCxnSpPr>
            <a:endCxn id="4" idx="1"/>
          </p:cNvCxnSpPr>
          <p:nvPr/>
        </p:nvCxnSpPr>
        <p:spPr>
          <a:xfrm>
            <a:off x="685800" y="1843129"/>
            <a:ext cx="123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FF32CA-A52C-4A38-9213-F836B2C3BCA5}"/>
              </a:ext>
            </a:extLst>
          </p:cNvPr>
          <p:cNvCxnSpPr>
            <a:cxnSpLocks/>
          </p:cNvCxnSpPr>
          <p:nvPr/>
        </p:nvCxnSpPr>
        <p:spPr>
          <a:xfrm flipV="1">
            <a:off x="838200" y="1981200"/>
            <a:ext cx="123092" cy="1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5BBF15-26FD-4255-A21D-BB41595862F2}"/>
              </a:ext>
            </a:extLst>
          </p:cNvPr>
          <p:cNvCxnSpPr>
            <a:endCxn id="13" idx="1"/>
          </p:cNvCxnSpPr>
          <p:nvPr/>
        </p:nvCxnSpPr>
        <p:spPr>
          <a:xfrm>
            <a:off x="685800" y="5444102"/>
            <a:ext cx="123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E999E3-1027-4B9B-B499-6A0D2A9B5C22}"/>
              </a:ext>
            </a:extLst>
          </p:cNvPr>
          <p:cNvCxnSpPr/>
          <p:nvPr/>
        </p:nvCxnSpPr>
        <p:spPr>
          <a:xfrm>
            <a:off x="533400" y="3643615"/>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A760934-B641-4E37-9E7F-60F793586A57}"/>
              </a:ext>
            </a:extLst>
          </p:cNvPr>
          <p:cNvSpPr txBox="1"/>
          <p:nvPr/>
        </p:nvSpPr>
        <p:spPr>
          <a:xfrm rot="16200000">
            <a:off x="-1274178" y="3384589"/>
            <a:ext cx="3276600" cy="338554"/>
          </a:xfrm>
          <a:prstGeom prst="rect">
            <a:avLst/>
          </a:prstGeom>
          <a:noFill/>
        </p:spPr>
        <p:txBody>
          <a:bodyPr wrap="square" rtlCol="0">
            <a:spAutoFit/>
          </a:bodyPr>
          <a:lstStyle/>
          <a:p>
            <a:r>
              <a:rPr lang="en-IN" sz="1600" dirty="0"/>
              <a:t>You scale, make resilient and manage</a:t>
            </a:r>
          </a:p>
        </p:txBody>
      </p:sp>
      <p:cxnSp>
        <p:nvCxnSpPr>
          <p:cNvPr id="66" name="Straight Connector 65">
            <a:extLst>
              <a:ext uri="{FF2B5EF4-FFF2-40B4-BE49-F238E27FC236}">
                <a16:creationId xmlns:a16="http://schemas.microsoft.com/office/drawing/2014/main" id="{1229201A-1B3E-4CDB-A80F-044C774F5202}"/>
              </a:ext>
            </a:extLst>
          </p:cNvPr>
          <p:cNvCxnSpPr/>
          <p:nvPr/>
        </p:nvCxnSpPr>
        <p:spPr>
          <a:xfrm>
            <a:off x="3200400" y="1770081"/>
            <a:ext cx="0" cy="2016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88B565-E00B-446F-B93B-2EE535DF5D01}"/>
              </a:ext>
            </a:extLst>
          </p:cNvPr>
          <p:cNvCxnSpPr/>
          <p:nvPr/>
        </p:nvCxnSpPr>
        <p:spPr>
          <a:xfrm>
            <a:off x="3200400" y="1768109"/>
            <a:ext cx="128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89E7302-8038-402D-A479-6201AE8D873A}"/>
              </a:ext>
            </a:extLst>
          </p:cNvPr>
          <p:cNvCxnSpPr/>
          <p:nvPr/>
        </p:nvCxnSpPr>
        <p:spPr>
          <a:xfrm>
            <a:off x="3200400" y="3786243"/>
            <a:ext cx="1523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7905FC1-5F4F-467F-84EF-4A37A2C65F43}"/>
              </a:ext>
            </a:extLst>
          </p:cNvPr>
          <p:cNvCxnSpPr/>
          <p:nvPr/>
        </p:nvCxnSpPr>
        <p:spPr>
          <a:xfrm>
            <a:off x="3048000" y="2778162"/>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DE47DD-5155-4C6C-8E2C-1FDDD46BD455}"/>
              </a:ext>
            </a:extLst>
          </p:cNvPr>
          <p:cNvSpPr txBox="1"/>
          <p:nvPr/>
        </p:nvSpPr>
        <p:spPr>
          <a:xfrm rot="16200000">
            <a:off x="1878215" y="2334439"/>
            <a:ext cx="1967506" cy="584775"/>
          </a:xfrm>
          <a:prstGeom prst="rect">
            <a:avLst/>
          </a:prstGeom>
          <a:noFill/>
        </p:spPr>
        <p:txBody>
          <a:bodyPr wrap="square" rtlCol="0">
            <a:spAutoFit/>
          </a:bodyPr>
          <a:lstStyle/>
          <a:p>
            <a:r>
              <a:rPr lang="en-IN" sz="1600" dirty="0"/>
              <a:t>      You scale, make </a:t>
            </a:r>
          </a:p>
          <a:p>
            <a:r>
              <a:rPr lang="en-IN" sz="1600" dirty="0"/>
              <a:t>resilient and manage</a:t>
            </a:r>
          </a:p>
        </p:txBody>
      </p:sp>
      <p:cxnSp>
        <p:nvCxnSpPr>
          <p:cNvPr id="82" name="Straight Connector 81">
            <a:extLst>
              <a:ext uri="{FF2B5EF4-FFF2-40B4-BE49-F238E27FC236}">
                <a16:creationId xmlns:a16="http://schemas.microsoft.com/office/drawing/2014/main" id="{C396764C-7C50-4584-83C2-3FFEE557232B}"/>
              </a:ext>
            </a:extLst>
          </p:cNvPr>
          <p:cNvCxnSpPr>
            <a:stCxn id="24" idx="3"/>
          </p:cNvCxnSpPr>
          <p:nvPr/>
        </p:nvCxnSpPr>
        <p:spPr>
          <a:xfrm>
            <a:off x="4937117" y="4149762"/>
            <a:ext cx="168283" cy="2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A757C3-6C0D-4698-B45F-E1FAF2606E10}"/>
              </a:ext>
            </a:extLst>
          </p:cNvPr>
          <p:cNvCxnSpPr>
            <a:cxnSpLocks/>
            <a:stCxn id="27" idx="3"/>
          </p:cNvCxnSpPr>
          <p:nvPr/>
        </p:nvCxnSpPr>
        <p:spPr>
          <a:xfrm>
            <a:off x="4913671" y="5505003"/>
            <a:ext cx="191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3C0D13-CF6C-463A-BAC2-072E3D6F731A}"/>
              </a:ext>
            </a:extLst>
          </p:cNvPr>
          <p:cNvCxnSpPr/>
          <p:nvPr/>
        </p:nvCxnSpPr>
        <p:spPr>
          <a:xfrm>
            <a:off x="5105400" y="4149762"/>
            <a:ext cx="0" cy="1355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A04045D-5A69-4A44-9E02-AA289C00CB00}"/>
              </a:ext>
            </a:extLst>
          </p:cNvPr>
          <p:cNvCxnSpPr/>
          <p:nvPr/>
        </p:nvCxnSpPr>
        <p:spPr>
          <a:xfrm>
            <a:off x="5105400" y="477996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86B8459-8758-4E30-BBD3-1A05849205CF}"/>
              </a:ext>
            </a:extLst>
          </p:cNvPr>
          <p:cNvSpPr txBox="1"/>
          <p:nvPr/>
        </p:nvSpPr>
        <p:spPr>
          <a:xfrm rot="5400000">
            <a:off x="4223365" y="4623037"/>
            <a:ext cx="2455985" cy="338554"/>
          </a:xfrm>
          <a:prstGeom prst="rect">
            <a:avLst/>
          </a:prstGeom>
          <a:noFill/>
        </p:spPr>
        <p:txBody>
          <a:bodyPr wrap="square" rtlCol="0">
            <a:spAutoFit/>
          </a:bodyPr>
          <a:lstStyle/>
          <a:p>
            <a:r>
              <a:rPr lang="en-IN" sz="1600" dirty="0"/>
              <a:t>     Managed by Microsoft</a:t>
            </a:r>
          </a:p>
        </p:txBody>
      </p:sp>
      <p:cxnSp>
        <p:nvCxnSpPr>
          <p:cNvPr id="91" name="Straight Connector 90">
            <a:extLst>
              <a:ext uri="{FF2B5EF4-FFF2-40B4-BE49-F238E27FC236}">
                <a16:creationId xmlns:a16="http://schemas.microsoft.com/office/drawing/2014/main" id="{A84F2ADA-8994-4E9B-B319-38CCCA0048ED}"/>
              </a:ext>
            </a:extLst>
          </p:cNvPr>
          <p:cNvCxnSpPr>
            <a:cxnSpLocks/>
          </p:cNvCxnSpPr>
          <p:nvPr/>
        </p:nvCxnSpPr>
        <p:spPr>
          <a:xfrm>
            <a:off x="5607645" y="1852861"/>
            <a:ext cx="0" cy="442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45B8990-2A1C-4CFB-AFC7-5D0D08C088F3}"/>
              </a:ext>
            </a:extLst>
          </p:cNvPr>
          <p:cNvCxnSpPr>
            <a:endCxn id="28" idx="1"/>
          </p:cNvCxnSpPr>
          <p:nvPr/>
        </p:nvCxnSpPr>
        <p:spPr>
          <a:xfrm>
            <a:off x="5607645" y="1854852"/>
            <a:ext cx="171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2812C63-940B-4F33-86BB-C1FE9C2B169A}"/>
              </a:ext>
            </a:extLst>
          </p:cNvPr>
          <p:cNvCxnSpPr>
            <a:cxnSpLocks/>
            <a:endCxn id="29" idx="1"/>
          </p:cNvCxnSpPr>
          <p:nvPr/>
        </p:nvCxnSpPr>
        <p:spPr>
          <a:xfrm flipV="1">
            <a:off x="5607645" y="2294746"/>
            <a:ext cx="171401" cy="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41AA75-38A2-4FB5-A4C2-AE8033A0C52F}"/>
              </a:ext>
            </a:extLst>
          </p:cNvPr>
          <p:cNvCxnSpPr/>
          <p:nvPr/>
        </p:nvCxnSpPr>
        <p:spPr>
          <a:xfrm>
            <a:off x="5486400" y="2054907"/>
            <a:ext cx="121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8D8A8A9-C52D-4C12-86F7-F7FC626EAD2C}"/>
              </a:ext>
            </a:extLst>
          </p:cNvPr>
          <p:cNvSpPr txBox="1"/>
          <p:nvPr/>
        </p:nvSpPr>
        <p:spPr>
          <a:xfrm rot="16200000">
            <a:off x="4622565" y="2047803"/>
            <a:ext cx="1491496" cy="338554"/>
          </a:xfrm>
          <a:prstGeom prst="rect">
            <a:avLst/>
          </a:prstGeom>
          <a:noFill/>
        </p:spPr>
        <p:txBody>
          <a:bodyPr wrap="square" rtlCol="0">
            <a:spAutoFit/>
          </a:bodyPr>
          <a:lstStyle/>
          <a:p>
            <a:r>
              <a:rPr lang="en-IN" sz="1600" dirty="0"/>
              <a:t>      You manage</a:t>
            </a:r>
          </a:p>
        </p:txBody>
      </p:sp>
      <p:cxnSp>
        <p:nvCxnSpPr>
          <p:cNvPr id="112" name="Straight Connector 111">
            <a:extLst>
              <a:ext uri="{FF2B5EF4-FFF2-40B4-BE49-F238E27FC236}">
                <a16:creationId xmlns:a16="http://schemas.microsoft.com/office/drawing/2014/main" id="{5D6BB1C7-7FF5-463A-8FDF-D93C437CCC3C}"/>
              </a:ext>
            </a:extLst>
          </p:cNvPr>
          <p:cNvCxnSpPr>
            <a:cxnSpLocks/>
          </p:cNvCxnSpPr>
          <p:nvPr/>
        </p:nvCxnSpPr>
        <p:spPr>
          <a:xfrm>
            <a:off x="7504039" y="2755221"/>
            <a:ext cx="0" cy="2740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1F2943-CF3A-4494-9AB5-CB0B47978B23}"/>
              </a:ext>
            </a:extLst>
          </p:cNvPr>
          <p:cNvCxnSpPr>
            <a:stCxn id="30" idx="3"/>
          </p:cNvCxnSpPr>
          <p:nvPr/>
        </p:nvCxnSpPr>
        <p:spPr>
          <a:xfrm>
            <a:off x="7363365" y="2756559"/>
            <a:ext cx="140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D2C970B-E33A-442E-AA4F-56AAC24207B8}"/>
              </a:ext>
            </a:extLst>
          </p:cNvPr>
          <p:cNvCxnSpPr>
            <a:cxnSpLocks/>
            <a:stCxn id="36" idx="3"/>
          </p:cNvCxnSpPr>
          <p:nvPr/>
        </p:nvCxnSpPr>
        <p:spPr>
          <a:xfrm>
            <a:off x="7339918" y="5483400"/>
            <a:ext cx="164121" cy="12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60E4562-2513-42CE-9E73-CBCFA8A5AEE7}"/>
              </a:ext>
            </a:extLst>
          </p:cNvPr>
          <p:cNvCxnSpPr>
            <a:cxnSpLocks/>
          </p:cNvCxnSpPr>
          <p:nvPr/>
        </p:nvCxnSpPr>
        <p:spPr>
          <a:xfrm>
            <a:off x="7504039" y="4149762"/>
            <a:ext cx="192161"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EA5C834-2E74-4413-972B-E36686E9CD20}"/>
              </a:ext>
            </a:extLst>
          </p:cNvPr>
          <p:cNvSpPr txBox="1"/>
          <p:nvPr/>
        </p:nvSpPr>
        <p:spPr>
          <a:xfrm rot="5400000">
            <a:off x="6661844" y="4170968"/>
            <a:ext cx="2455985" cy="584775"/>
          </a:xfrm>
          <a:prstGeom prst="rect">
            <a:avLst/>
          </a:prstGeom>
          <a:noFill/>
        </p:spPr>
        <p:txBody>
          <a:bodyPr wrap="square" rtlCol="0">
            <a:spAutoFit/>
          </a:bodyPr>
          <a:lstStyle/>
          <a:p>
            <a:r>
              <a:rPr lang="en-IN" sz="1600" dirty="0"/>
              <a:t>      Scale, Resilience and Management by Microsoft</a:t>
            </a:r>
          </a:p>
        </p:txBody>
      </p:sp>
      <p:sp>
        <p:nvSpPr>
          <p:cNvPr id="129" name="TextBox 128">
            <a:extLst>
              <a:ext uri="{FF2B5EF4-FFF2-40B4-BE49-F238E27FC236}">
                <a16:creationId xmlns:a16="http://schemas.microsoft.com/office/drawing/2014/main" id="{F6AE6577-03AC-4895-8A4C-8FDD4902B533}"/>
              </a:ext>
            </a:extLst>
          </p:cNvPr>
          <p:cNvSpPr txBox="1"/>
          <p:nvPr/>
        </p:nvSpPr>
        <p:spPr>
          <a:xfrm rot="5400000">
            <a:off x="9327571" y="3415017"/>
            <a:ext cx="2455985" cy="584775"/>
          </a:xfrm>
          <a:prstGeom prst="rect">
            <a:avLst/>
          </a:prstGeom>
          <a:noFill/>
        </p:spPr>
        <p:txBody>
          <a:bodyPr wrap="square" rtlCol="0">
            <a:spAutoFit/>
          </a:bodyPr>
          <a:lstStyle/>
          <a:p>
            <a:r>
              <a:rPr lang="en-IN" sz="1600" dirty="0"/>
              <a:t>      </a:t>
            </a:r>
            <a:r>
              <a:rPr lang="en-IN" sz="1600" dirty="0" err="1"/>
              <a:t>Scale,Resilience</a:t>
            </a:r>
            <a:r>
              <a:rPr lang="en-IN" sz="1600" dirty="0"/>
              <a:t> and Management by Microsoft</a:t>
            </a:r>
          </a:p>
        </p:txBody>
      </p:sp>
      <p:cxnSp>
        <p:nvCxnSpPr>
          <p:cNvPr id="130" name="Straight Connector 129">
            <a:extLst>
              <a:ext uri="{FF2B5EF4-FFF2-40B4-BE49-F238E27FC236}">
                <a16:creationId xmlns:a16="http://schemas.microsoft.com/office/drawing/2014/main" id="{71737D79-CF7C-4CFE-879A-473D311F1AB0}"/>
              </a:ext>
            </a:extLst>
          </p:cNvPr>
          <p:cNvCxnSpPr>
            <a:cxnSpLocks/>
          </p:cNvCxnSpPr>
          <p:nvPr/>
        </p:nvCxnSpPr>
        <p:spPr>
          <a:xfrm>
            <a:off x="10029092" y="1843128"/>
            <a:ext cx="29308" cy="3661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11BD3D-AEAF-418A-BFB7-CFB6FFEBC7DE}"/>
              </a:ext>
            </a:extLst>
          </p:cNvPr>
          <p:cNvCxnSpPr>
            <a:stCxn id="37" idx="3"/>
          </p:cNvCxnSpPr>
          <p:nvPr/>
        </p:nvCxnSpPr>
        <p:spPr>
          <a:xfrm flipV="1">
            <a:off x="9859956" y="1852861"/>
            <a:ext cx="198444" cy="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58A312-6886-44FD-987C-6B548724415F}"/>
              </a:ext>
            </a:extLst>
          </p:cNvPr>
          <p:cNvCxnSpPr/>
          <p:nvPr/>
        </p:nvCxnSpPr>
        <p:spPr>
          <a:xfrm>
            <a:off x="10029092" y="3582123"/>
            <a:ext cx="1817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F68E047-0CA1-4C60-A6AE-9315E56C0212}"/>
              </a:ext>
            </a:extLst>
          </p:cNvPr>
          <p:cNvCxnSpPr>
            <a:stCxn id="45" idx="3"/>
          </p:cNvCxnSpPr>
          <p:nvPr/>
        </p:nvCxnSpPr>
        <p:spPr>
          <a:xfrm>
            <a:off x="9836509" y="5483400"/>
            <a:ext cx="2218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650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33BBB-6C03-4961-B608-218360651F3D}"/>
              </a:ext>
            </a:extLst>
          </p:cNvPr>
          <p:cNvPicPr>
            <a:picLocks noChangeAspect="1"/>
          </p:cNvPicPr>
          <p:nvPr/>
        </p:nvPicPr>
        <p:blipFill>
          <a:blip r:embed="rId2"/>
          <a:stretch>
            <a:fillRect/>
          </a:stretch>
        </p:blipFill>
        <p:spPr>
          <a:xfrm>
            <a:off x="381000" y="1524000"/>
            <a:ext cx="5591175" cy="4286250"/>
          </a:xfrm>
          <a:prstGeom prst="rect">
            <a:avLst/>
          </a:prstGeom>
        </p:spPr>
      </p:pic>
      <p:sp>
        <p:nvSpPr>
          <p:cNvPr id="3" name="TextBox 2">
            <a:extLst>
              <a:ext uri="{FF2B5EF4-FFF2-40B4-BE49-F238E27FC236}">
                <a16:creationId xmlns:a16="http://schemas.microsoft.com/office/drawing/2014/main" id="{20E924C8-499D-4511-8496-2EB4ED05C12A}"/>
              </a:ext>
            </a:extLst>
          </p:cNvPr>
          <p:cNvSpPr txBox="1"/>
          <p:nvPr/>
        </p:nvSpPr>
        <p:spPr>
          <a:xfrm>
            <a:off x="381000" y="457200"/>
            <a:ext cx="6972806" cy="646331"/>
          </a:xfrm>
          <a:prstGeom prst="rect">
            <a:avLst/>
          </a:prstGeom>
          <a:noFill/>
          <a:ln>
            <a:solidFill>
              <a:schemeClr val="bg1"/>
            </a:solidFill>
          </a:ln>
        </p:spPr>
        <p:txBody>
          <a:bodyPr wrap="none" rtlCol="0">
            <a:spAutoFit/>
          </a:bodyPr>
          <a:lstStyle/>
          <a:p>
            <a:r>
              <a:rPr lang="en-IN" sz="3600" dirty="0"/>
              <a:t>Managing a Azure SQL DW database</a:t>
            </a:r>
          </a:p>
        </p:txBody>
      </p:sp>
      <p:sp>
        <p:nvSpPr>
          <p:cNvPr id="4" name="TextBox 3">
            <a:extLst>
              <a:ext uri="{FF2B5EF4-FFF2-40B4-BE49-F238E27FC236}">
                <a16:creationId xmlns:a16="http://schemas.microsoft.com/office/drawing/2014/main" id="{ACD36B39-8AE2-495B-A8CA-3AC3496C7ACE}"/>
              </a:ext>
            </a:extLst>
          </p:cNvPr>
          <p:cNvSpPr txBox="1"/>
          <p:nvPr/>
        </p:nvSpPr>
        <p:spPr>
          <a:xfrm>
            <a:off x="6629400" y="1895214"/>
            <a:ext cx="3505200" cy="3046988"/>
          </a:xfrm>
          <a:prstGeom prst="rect">
            <a:avLst/>
          </a:prstGeom>
          <a:noFill/>
        </p:spPr>
        <p:txBody>
          <a:bodyPr wrap="square" rtlCol="0">
            <a:spAutoFit/>
          </a:bodyPr>
          <a:lstStyle/>
          <a:p>
            <a:pPr marL="457200" indent="-457200">
              <a:buFont typeface="Arial" panose="020B0604020202020204" pitchFamily="34" charset="0"/>
              <a:buChar char="•"/>
            </a:pPr>
            <a:r>
              <a:rPr lang="en-IN" sz="3200" dirty="0"/>
              <a:t>Monitor</a:t>
            </a:r>
          </a:p>
          <a:p>
            <a:pPr marL="457200" indent="-457200">
              <a:buFont typeface="Arial" panose="020B0604020202020204" pitchFamily="34" charset="0"/>
              <a:buChar char="•"/>
            </a:pPr>
            <a:r>
              <a:rPr lang="en-IN" sz="3200" dirty="0"/>
              <a:t>Pause/Resume</a:t>
            </a:r>
          </a:p>
          <a:p>
            <a:pPr marL="457200" indent="-457200">
              <a:buFont typeface="Arial" panose="020B0604020202020204" pitchFamily="34" charset="0"/>
              <a:buChar char="•"/>
            </a:pPr>
            <a:r>
              <a:rPr lang="en-IN" sz="3200" dirty="0"/>
              <a:t>Scale</a:t>
            </a:r>
          </a:p>
          <a:p>
            <a:pPr marL="457200" indent="-457200">
              <a:buFont typeface="Arial" panose="020B0604020202020204" pitchFamily="34" charset="0"/>
              <a:buChar char="•"/>
            </a:pPr>
            <a:r>
              <a:rPr lang="en-IN" sz="3200" dirty="0"/>
              <a:t>Delete</a:t>
            </a:r>
          </a:p>
          <a:p>
            <a:pPr marL="457200" indent="-457200">
              <a:buFont typeface="Arial" panose="020B0604020202020204" pitchFamily="34" charset="0"/>
              <a:buChar char="•"/>
            </a:pPr>
            <a:r>
              <a:rPr lang="en-IN" sz="3200" dirty="0"/>
              <a:t>Open with Visual</a:t>
            </a:r>
          </a:p>
          <a:p>
            <a:r>
              <a:rPr lang="en-IN" sz="3200" dirty="0"/>
              <a:t>     studio/</a:t>
            </a:r>
            <a:r>
              <a:rPr lang="en-IN" sz="3200" dirty="0" err="1"/>
              <a:t>PowerBI</a:t>
            </a:r>
            <a:endParaRPr lang="en-IN" sz="3200" dirty="0"/>
          </a:p>
        </p:txBody>
      </p:sp>
    </p:spTree>
    <p:extLst>
      <p:ext uri="{BB962C8B-B14F-4D97-AF65-F5344CB8AC3E}">
        <p14:creationId xmlns:p14="http://schemas.microsoft.com/office/powerpoint/2010/main" val="3896128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556DE-B8C5-48D3-8826-9D5E3EB65D7F}"/>
              </a:ext>
            </a:extLst>
          </p:cNvPr>
          <p:cNvSpPr txBox="1"/>
          <p:nvPr/>
        </p:nvSpPr>
        <p:spPr>
          <a:xfrm>
            <a:off x="814001" y="401044"/>
            <a:ext cx="5384166" cy="646331"/>
          </a:xfrm>
          <a:prstGeom prst="rect">
            <a:avLst/>
          </a:prstGeom>
          <a:noFill/>
          <a:ln>
            <a:solidFill>
              <a:schemeClr val="bg1"/>
            </a:solidFill>
          </a:ln>
        </p:spPr>
        <p:txBody>
          <a:bodyPr wrap="none" rtlCol="0">
            <a:spAutoFit/>
          </a:bodyPr>
          <a:lstStyle/>
          <a:p>
            <a:r>
              <a:rPr lang="en-IN" sz="3600" dirty="0"/>
              <a:t>Monitoring – Query Activity</a:t>
            </a:r>
          </a:p>
        </p:txBody>
      </p:sp>
      <p:pic>
        <p:nvPicPr>
          <p:cNvPr id="3" name="Picture 2">
            <a:extLst>
              <a:ext uri="{FF2B5EF4-FFF2-40B4-BE49-F238E27FC236}">
                <a16:creationId xmlns:a16="http://schemas.microsoft.com/office/drawing/2014/main" id="{251C03E5-C007-4766-AEDD-A138A8CF30F0}"/>
              </a:ext>
            </a:extLst>
          </p:cNvPr>
          <p:cNvPicPr>
            <a:picLocks noChangeAspect="1"/>
          </p:cNvPicPr>
          <p:nvPr/>
        </p:nvPicPr>
        <p:blipFill>
          <a:blip r:embed="rId2"/>
          <a:stretch>
            <a:fillRect/>
          </a:stretch>
        </p:blipFill>
        <p:spPr>
          <a:xfrm>
            <a:off x="533400" y="1047375"/>
            <a:ext cx="11144250" cy="5629275"/>
          </a:xfrm>
          <a:prstGeom prst="rect">
            <a:avLst/>
          </a:prstGeom>
        </p:spPr>
      </p:pic>
    </p:spTree>
    <p:extLst>
      <p:ext uri="{BB962C8B-B14F-4D97-AF65-F5344CB8AC3E}">
        <p14:creationId xmlns:p14="http://schemas.microsoft.com/office/powerpoint/2010/main" val="200055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91E4-69E8-47A9-A030-EF5826F23181}"/>
              </a:ext>
            </a:extLst>
          </p:cNvPr>
          <p:cNvPicPr>
            <a:picLocks noChangeAspect="1"/>
          </p:cNvPicPr>
          <p:nvPr/>
        </p:nvPicPr>
        <p:blipFill>
          <a:blip r:embed="rId2"/>
          <a:stretch>
            <a:fillRect/>
          </a:stretch>
        </p:blipFill>
        <p:spPr>
          <a:xfrm>
            <a:off x="1395412" y="1328737"/>
            <a:ext cx="9401175" cy="4200525"/>
          </a:xfrm>
          <a:prstGeom prst="rect">
            <a:avLst/>
          </a:prstGeom>
        </p:spPr>
      </p:pic>
      <p:sp>
        <p:nvSpPr>
          <p:cNvPr id="3" name="TextBox 2">
            <a:extLst>
              <a:ext uri="{FF2B5EF4-FFF2-40B4-BE49-F238E27FC236}">
                <a16:creationId xmlns:a16="http://schemas.microsoft.com/office/drawing/2014/main" id="{C40DB0FE-32EC-48CA-B252-E791A1E92CBC}"/>
              </a:ext>
            </a:extLst>
          </p:cNvPr>
          <p:cNvSpPr txBox="1"/>
          <p:nvPr/>
        </p:nvSpPr>
        <p:spPr>
          <a:xfrm>
            <a:off x="990600" y="609600"/>
            <a:ext cx="5384166" cy="646331"/>
          </a:xfrm>
          <a:prstGeom prst="rect">
            <a:avLst/>
          </a:prstGeom>
          <a:noFill/>
          <a:ln>
            <a:solidFill>
              <a:schemeClr val="bg1"/>
            </a:solidFill>
          </a:ln>
        </p:spPr>
        <p:txBody>
          <a:bodyPr wrap="none" rtlCol="0">
            <a:spAutoFit/>
          </a:bodyPr>
          <a:lstStyle/>
          <a:p>
            <a:r>
              <a:rPr lang="en-IN" sz="3600" dirty="0"/>
              <a:t>Monitoring – Query Activity</a:t>
            </a:r>
          </a:p>
        </p:txBody>
      </p:sp>
    </p:spTree>
    <p:extLst>
      <p:ext uri="{BB962C8B-B14F-4D97-AF65-F5344CB8AC3E}">
        <p14:creationId xmlns:p14="http://schemas.microsoft.com/office/powerpoint/2010/main" val="88290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3E969-C005-438A-9825-4B1F0B0D9AF1}"/>
              </a:ext>
            </a:extLst>
          </p:cNvPr>
          <p:cNvSpPr txBox="1"/>
          <p:nvPr/>
        </p:nvSpPr>
        <p:spPr>
          <a:xfrm>
            <a:off x="609600" y="609600"/>
            <a:ext cx="3200400" cy="646331"/>
          </a:xfrm>
          <a:prstGeom prst="rect">
            <a:avLst/>
          </a:prstGeom>
          <a:noFill/>
          <a:ln>
            <a:solidFill>
              <a:schemeClr val="bg1"/>
            </a:solidFill>
          </a:ln>
        </p:spPr>
        <p:txBody>
          <a:bodyPr wrap="square" rtlCol="0">
            <a:spAutoFit/>
          </a:bodyPr>
          <a:lstStyle/>
          <a:p>
            <a:r>
              <a:rPr lang="en-IN" sz="3600" dirty="0"/>
              <a:t>Notification log</a:t>
            </a:r>
          </a:p>
        </p:txBody>
      </p:sp>
      <p:sp>
        <p:nvSpPr>
          <p:cNvPr id="3" name="TextBox 2">
            <a:extLst>
              <a:ext uri="{FF2B5EF4-FFF2-40B4-BE49-F238E27FC236}">
                <a16:creationId xmlns:a16="http://schemas.microsoft.com/office/drawing/2014/main" id="{DECF28FF-EF46-42DB-B4A1-2B2D0A5CDBD4}"/>
              </a:ext>
            </a:extLst>
          </p:cNvPr>
          <p:cNvSpPr txBox="1"/>
          <p:nvPr/>
        </p:nvSpPr>
        <p:spPr>
          <a:xfrm>
            <a:off x="609600" y="5838112"/>
            <a:ext cx="8200292" cy="523220"/>
          </a:xfrm>
          <a:prstGeom prst="rect">
            <a:avLst/>
          </a:prstGeom>
          <a:noFill/>
          <a:ln>
            <a:solidFill>
              <a:schemeClr val="bg1"/>
            </a:solidFill>
          </a:ln>
        </p:spPr>
        <p:txBody>
          <a:bodyPr wrap="square" rtlCol="0">
            <a:spAutoFit/>
          </a:bodyPr>
          <a:lstStyle/>
          <a:p>
            <a:r>
              <a:rPr lang="en-IN" sz="2800" dirty="0"/>
              <a:t>Resizing DWU’s completes within seconds</a:t>
            </a:r>
          </a:p>
        </p:txBody>
      </p:sp>
      <p:pic>
        <p:nvPicPr>
          <p:cNvPr id="5" name="Picture 4">
            <a:extLst>
              <a:ext uri="{FF2B5EF4-FFF2-40B4-BE49-F238E27FC236}">
                <a16:creationId xmlns:a16="http://schemas.microsoft.com/office/drawing/2014/main" id="{09621243-2936-41AE-81BB-DC0489B55F5B}"/>
              </a:ext>
            </a:extLst>
          </p:cNvPr>
          <p:cNvPicPr>
            <a:picLocks noChangeAspect="1"/>
          </p:cNvPicPr>
          <p:nvPr/>
        </p:nvPicPr>
        <p:blipFill>
          <a:blip r:embed="rId2"/>
          <a:stretch>
            <a:fillRect/>
          </a:stretch>
        </p:blipFill>
        <p:spPr>
          <a:xfrm>
            <a:off x="152400" y="1180416"/>
            <a:ext cx="11896725" cy="4610100"/>
          </a:xfrm>
          <a:prstGeom prst="rect">
            <a:avLst/>
          </a:prstGeom>
        </p:spPr>
      </p:pic>
    </p:spTree>
    <p:extLst>
      <p:ext uri="{BB962C8B-B14F-4D97-AF65-F5344CB8AC3E}">
        <p14:creationId xmlns:p14="http://schemas.microsoft.com/office/powerpoint/2010/main" val="3777399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29137-3D59-CE49-91F7-51E2F85AEB1E}"/>
              </a:ext>
            </a:extLst>
          </p:cNvPr>
          <p:cNvPicPr>
            <a:picLocks noChangeAspect="1"/>
          </p:cNvPicPr>
          <p:nvPr/>
        </p:nvPicPr>
        <p:blipFill>
          <a:blip r:embed="rId2"/>
          <a:stretch>
            <a:fillRect/>
          </a:stretch>
        </p:blipFill>
        <p:spPr>
          <a:xfrm>
            <a:off x="4262310" y="0"/>
            <a:ext cx="3667380" cy="6858000"/>
          </a:xfrm>
          <a:prstGeom prst="rect">
            <a:avLst/>
          </a:prstGeom>
          <a:solidFill>
            <a:schemeClr val="tx1"/>
          </a:solidFill>
        </p:spPr>
      </p:pic>
    </p:spTree>
    <p:extLst>
      <p:ext uri="{BB962C8B-B14F-4D97-AF65-F5344CB8AC3E}">
        <p14:creationId xmlns:p14="http://schemas.microsoft.com/office/powerpoint/2010/main" val="454758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AF749-3301-5F41-A320-05A0D5ACB648}"/>
              </a:ext>
            </a:extLst>
          </p:cNvPr>
          <p:cNvSpPr>
            <a:spLocks noGrp="1"/>
          </p:cNvSpPr>
          <p:nvPr>
            <p:ph type="title"/>
          </p:nvPr>
        </p:nvSpPr>
        <p:spPr/>
        <p:txBody>
          <a:bodyPr/>
          <a:lstStyle/>
          <a:p>
            <a:r>
              <a:rPr lang="en-US" dirty="0"/>
              <a:t>Azure Storage Accounts</a:t>
            </a:r>
          </a:p>
        </p:txBody>
      </p:sp>
      <p:sp>
        <p:nvSpPr>
          <p:cNvPr id="7" name="Text Placeholder 6">
            <a:extLst>
              <a:ext uri="{FF2B5EF4-FFF2-40B4-BE49-F238E27FC236}">
                <a16:creationId xmlns:a16="http://schemas.microsoft.com/office/drawing/2014/main" id="{F30746E6-9E89-9048-AB1F-C1F8BFF18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045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r>
              <a:rPr lang="en-US" b="1">
                <a:solidFill>
                  <a:srgbClr val="FFFFFF"/>
                </a:solidFill>
              </a:rPr>
              <a:t>Azure Storage Components:</a:t>
            </a:r>
          </a:p>
        </p:txBody>
      </p:sp>
      <p:graphicFrame>
        <p:nvGraphicFramePr>
          <p:cNvPr id="5" name="Text Placeholder 2">
            <a:extLst>
              <a:ext uri="{FF2B5EF4-FFF2-40B4-BE49-F238E27FC236}">
                <a16:creationId xmlns:a16="http://schemas.microsoft.com/office/drawing/2014/main" id="{3D4741EC-6FD7-4245-8C37-A586A6977B2B}"/>
              </a:ext>
            </a:extLst>
          </p:cNvPr>
          <p:cNvGraphicFramePr/>
          <p:nvPr>
            <p:extLst>
              <p:ext uri="{D42A27DB-BD31-4B8C-83A1-F6EECF244321}">
                <p14:modId xmlns:p14="http://schemas.microsoft.com/office/powerpoint/2010/main" val="36398498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80683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38200" y="811161"/>
            <a:ext cx="3335594" cy="5403370"/>
          </a:xfrm>
        </p:spPr>
        <p:txBody>
          <a:bodyPr vert="horz" lIns="91440" tIns="45720" rIns="91440" bIns="45720" rtlCol="0" anchor="ctr">
            <a:normAutofit/>
          </a:bodyPr>
          <a:lstStyle/>
          <a:p>
            <a:r>
              <a:rPr lang="en-US" b="1" kern="1200">
                <a:solidFill>
                  <a:srgbClr val="FFFFFF"/>
                </a:solidFill>
                <a:latin typeface="+mj-lt"/>
                <a:ea typeface="+mj-ea"/>
                <a:cs typeface="+mj-cs"/>
              </a:rPr>
              <a:t>Durability Options</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 Placeholder 1">
            <a:extLst>
              <a:ext uri="{FF2B5EF4-FFF2-40B4-BE49-F238E27FC236}">
                <a16:creationId xmlns:a16="http://schemas.microsoft.com/office/drawing/2014/main" id="{64681B5A-0960-4A70-98A4-6DAED76F85F0}"/>
              </a:ext>
            </a:extLst>
          </p:cNvPr>
          <p:cNvGraphicFramePr/>
          <p:nvPr>
            <p:extLst>
              <p:ext uri="{D42A27DB-BD31-4B8C-83A1-F6EECF244321}">
                <p14:modId xmlns:p14="http://schemas.microsoft.com/office/powerpoint/2010/main" val="121066490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726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943277" y="712269"/>
            <a:ext cx="3370998" cy="5502264"/>
          </a:xfrm>
        </p:spPr>
        <p:txBody>
          <a:bodyPr vert="horz" lIns="91440" tIns="45720" rIns="91440" bIns="45720" rtlCol="0" anchor="ctr">
            <a:normAutofit/>
          </a:bodyPr>
          <a:lstStyle/>
          <a:p>
            <a:r>
              <a:rPr lang="en-US" b="1" kern="1200">
                <a:solidFill>
                  <a:srgbClr val="FFFFFF"/>
                </a:solidFill>
                <a:latin typeface="+mj-lt"/>
                <a:ea typeface="+mj-ea"/>
                <a:cs typeface="+mj-cs"/>
              </a:rPr>
              <a:t>Access Control</a:t>
            </a:r>
          </a:p>
        </p:txBody>
      </p:sp>
      <p:cxnSp>
        <p:nvCxnSpPr>
          <p:cNvPr id="21" name="Straight Connector 2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896B0E84-DA9C-44FB-8F5F-A16B8AB0348F}"/>
              </a:ext>
            </a:extLst>
          </p:cNvPr>
          <p:cNvGraphicFramePr/>
          <p:nvPr>
            <p:extLst>
              <p:ext uri="{D42A27DB-BD31-4B8C-83A1-F6EECF244321}">
                <p14:modId xmlns:p14="http://schemas.microsoft.com/office/powerpoint/2010/main" val="366085416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857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is Changing !!!</a:t>
            </a:r>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r>
              <a:rPr lang="en-US" dirty="0"/>
              <a:t>Data Lake </a:t>
            </a:r>
          </a:p>
        </p:txBody>
      </p:sp>
    </p:spTree>
    <p:extLst>
      <p:ext uri="{BB962C8B-B14F-4D97-AF65-F5344CB8AC3E}">
        <p14:creationId xmlns:p14="http://schemas.microsoft.com/office/powerpoint/2010/main" val="2670475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338667" y="182880"/>
            <a:ext cx="11514666" cy="1164022"/>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 Vs BLOB</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pic>
        <p:nvPicPr>
          <p:cNvPr id="4" name="Content Placeholder 3" descr="A screenshot of a computer&#10;&#10;Description automatically generated">
            <a:extLst>
              <a:ext uri="{FF2B5EF4-FFF2-40B4-BE49-F238E27FC236}">
                <a16:creationId xmlns:a16="http://schemas.microsoft.com/office/drawing/2014/main" id="{6472CCAC-D06B-1F40-853B-BFB607F2BFD4}"/>
              </a:ext>
            </a:extLst>
          </p:cNvPr>
          <p:cNvPicPr>
            <a:picLocks noGrp="1" noChangeAspect="1"/>
          </p:cNvPicPr>
          <p:nvPr>
            <p:ph idx="1"/>
          </p:nvPr>
        </p:nvPicPr>
        <p:blipFill>
          <a:blip r:embed="rId2"/>
          <a:stretch>
            <a:fillRect/>
          </a:stretch>
        </p:blipFill>
        <p:spPr>
          <a:xfrm>
            <a:off x="489337" y="1207008"/>
            <a:ext cx="11522831" cy="4702067"/>
          </a:xfrm>
        </p:spPr>
      </p:pic>
    </p:spTree>
    <p:extLst>
      <p:ext uri="{BB962C8B-B14F-4D97-AF65-F5344CB8AC3E}">
        <p14:creationId xmlns:p14="http://schemas.microsoft.com/office/powerpoint/2010/main" val="2527842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7829</Words>
  <Application>Microsoft Macintosh PowerPoint</Application>
  <PresentationFormat>Widescreen</PresentationFormat>
  <Paragraphs>1570</Paragraphs>
  <Slides>141</Slides>
  <Notes>39</Notes>
  <HiddenSlides>4</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141</vt:i4>
      </vt:variant>
    </vt:vector>
  </HeadingPairs>
  <TitlesOfParts>
    <vt:vector size="160" baseType="lpstr">
      <vt:lpstr>Algerian</vt:lpstr>
      <vt:lpstr>Arial</vt:lpstr>
      <vt:lpstr>Calibri</vt:lpstr>
      <vt:lpstr>Calibri Light</vt:lpstr>
      <vt:lpstr>Consolas</vt:lpstr>
      <vt:lpstr>Courier New</vt:lpstr>
      <vt:lpstr>Curlz MT</vt:lpstr>
      <vt:lpstr>Impact</vt:lpstr>
      <vt:lpstr>Segoe Light</vt:lpstr>
      <vt:lpstr>Segoe Semibold</vt:lpstr>
      <vt:lpstr>Segoe UI</vt:lpstr>
      <vt:lpstr>Segoe UI Light</vt:lpstr>
      <vt:lpstr>Segoe UI Semibold</vt:lpstr>
      <vt:lpstr>Segoe UI Semilight</vt:lpstr>
      <vt:lpstr>Sitka Banner</vt:lpstr>
      <vt:lpstr>Sitka Text</vt:lpstr>
      <vt:lpstr>Verdana</vt:lpstr>
      <vt:lpstr>Wingdings</vt:lpstr>
      <vt:lpstr>Office Theme</vt:lpstr>
      <vt:lpstr>Azure Data Lake &amp; Factory  Technical Deep Dive –Day 3 </vt:lpstr>
      <vt:lpstr>PowerPoint Presentation</vt:lpstr>
      <vt:lpstr>PowerPoint Presentation</vt:lpstr>
      <vt:lpstr>What we can learn together ?? </vt:lpstr>
      <vt:lpstr>Next 5 Days </vt:lpstr>
      <vt:lpstr>To Be More Precise</vt:lpstr>
      <vt:lpstr>Questionnaire </vt:lpstr>
      <vt:lpstr>Expected Outcome!</vt:lpstr>
      <vt:lpstr>Time to adapt is shrinking</vt:lpstr>
      <vt:lpstr>Convergence accelerates digital transformation</vt:lpstr>
      <vt:lpstr>Time to adapt is shrinking</vt:lpstr>
      <vt:lpstr>Data Ecosystem</vt:lpstr>
      <vt:lpstr>Information Management</vt:lpstr>
      <vt:lpstr>Big Data Stores</vt:lpstr>
      <vt:lpstr>Machine Learning and Analytics</vt:lpstr>
      <vt:lpstr>Intelligence</vt:lpstr>
      <vt:lpstr>Transform data into intelligent action</vt:lpstr>
      <vt:lpstr>Build applications that understand people</vt:lpstr>
      <vt:lpstr>Your bots – wherever your users converse</vt:lpstr>
      <vt:lpstr>Microsoft SQL Platform Continuum</vt:lpstr>
      <vt:lpstr>Azure SQL Database</vt:lpstr>
      <vt:lpstr>Azure SQL Database Service Tiers</vt:lpstr>
      <vt:lpstr>Azure SQL Database</vt:lpstr>
      <vt:lpstr>Scalable Performance</vt:lpstr>
      <vt:lpstr>Rich Near-real-time Monitoring</vt:lpstr>
      <vt:lpstr>Azure Database Migration Journey</vt:lpstr>
      <vt:lpstr>Azure Database Migration</vt:lpstr>
      <vt:lpstr>Azure SQL DW </vt:lpstr>
      <vt:lpstr>INTRODUCTION</vt:lpstr>
      <vt:lpstr>PowerPoint Presentation</vt:lpstr>
      <vt:lpstr>PowerPoint Presentation</vt:lpstr>
      <vt:lpstr> Data warehouse  fairytale</vt:lpstr>
      <vt:lpstr>What is Azure SQL Data warehouse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Partitioning tables in SQL Data Warehouse</vt:lpstr>
      <vt:lpstr>Temporary tables in SQL Data Warehouse</vt:lpstr>
      <vt:lpstr>Stored procedures in SQL Data Warehouse</vt:lpstr>
      <vt:lpstr>PowerPoint Presentation</vt:lpstr>
      <vt:lpstr>PowerPoint Presentation</vt:lpstr>
      <vt:lpstr>PowerPoint Presentation</vt:lpstr>
      <vt:lpstr>PowerPoint Presentation</vt:lpstr>
      <vt:lpstr>PowerPoint Presentation</vt:lpstr>
      <vt:lpstr>Hash Distribution</vt:lpstr>
      <vt:lpstr>Round Robin</vt:lpstr>
      <vt:lpstr>PowerPoint Presentation</vt:lpstr>
      <vt:lpstr>PowerPoint Presentation</vt:lpstr>
      <vt:lpstr>PowerPoint Presentation</vt:lpstr>
      <vt:lpstr>PowerPoint Presentation</vt:lpstr>
      <vt:lpstr>Why use PolyBase?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Storage Accounts</vt:lpstr>
      <vt:lpstr>Azure Storage Components:</vt:lpstr>
      <vt:lpstr>Durability Options</vt:lpstr>
      <vt:lpstr>Access Control</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Intelligent Lake</vt:lpstr>
      <vt:lpstr>Azure Data Lake Storage Gen 1 Vs BLOB</vt:lpstr>
      <vt:lpstr>ADLS Gen1 + BLOB = ADLS Gen 2</vt:lpstr>
      <vt:lpstr>ADLS Gen1 + BLOB = ADLS Gen2</vt:lpstr>
      <vt:lpstr>Azure Data Lake Use Cases</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Any data</vt:lpstr>
      <vt:lpstr>Durable and highly available</vt:lpstr>
      <vt:lpstr>Unlimited storage</vt:lpstr>
      <vt:lpstr>Hands on – Data Lake Gen2</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Break for 5 mins !!! </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ADLAUs </vt:lpstr>
      <vt:lpstr>Vertex Execution</vt:lpstr>
      <vt:lpstr>Store Basics</vt:lpstr>
      <vt:lpstr>Parallel writing</vt:lpstr>
      <vt:lpstr>As file size increases, more opportunities for parallelism</vt:lpstr>
      <vt:lpstr>ADLA File Management</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Questionnaire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2</cp:revision>
  <dcterms:created xsi:type="dcterms:W3CDTF">2019-09-23T05:06:22Z</dcterms:created>
  <dcterms:modified xsi:type="dcterms:W3CDTF">2019-09-23T05:28:56Z</dcterms:modified>
</cp:coreProperties>
</file>